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6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pbstu.ru/media/news/partnership/polytech-will-participate-water-supply-small-cities-russ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k.com/regreen_polytech?w=wall-155005834_175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pbstu.ru/media/news/partnership/polytech-will-participate-water-supply-small-cities-russ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mul.online/articles/innovatsii/politekhnicheskiy-i-ekologicheski-bezopasny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education/v-politekhe-sostoyalos-zakrytie-ekotekhnicheskoy-shkoly-life-science-school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energyret.ru/jour/article/view/929/5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840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6. Чистая вода и санитария</a:t>
            </a:r>
            <a:endParaRPr lang="ru-RU" sz="48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77" y="4199963"/>
            <a:ext cx="2249245" cy="22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276" y="1343311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Комплекс технологических и технических средств для очистки высокотоксичных жидких отходов</a:t>
            </a:r>
          </a:p>
        </p:txBody>
      </p:sp>
      <p:pic>
        <p:nvPicPr>
          <p:cNvPr id="1026" name="Picture 2" descr="Комплекс технологических и технических средств для очистки высокотоксичных жидких отходов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/>
          <a:stretch/>
        </p:blipFill>
        <p:spPr bwMode="auto">
          <a:xfrm>
            <a:off x="7992206" y="1733431"/>
            <a:ext cx="4044462" cy="26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353" y="1920258"/>
            <a:ext cx="67730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Цель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 очистка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высокотоксичных жидких промышленных отходов в картах (котлованах) полигонов и мониторинг состояния отходов с целью предотвращения техногенных аварий и катастроф, а также продления срока эксплуатации полигонов.</a:t>
            </a:r>
          </a:p>
          <a:p>
            <a:pPr algn="just"/>
            <a:r>
              <a:rPr lang="ru-RU" sz="1400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Решаемые </a:t>
            </a:r>
            <a:r>
              <a:rPr lang="ru-RU" sz="1400" b="1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задачи:</a:t>
            </a:r>
            <a:endParaRPr lang="ru-RU" sz="1400" b="1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Решение проблемы утилизации высокотоксичных жидких отходов в промышленно развитых регионах, снижение экологической напряженности вокруг региональных полигонов хранения жидких токсичных органо- минеральных отходов,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шламохранилищ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хвостохранилищ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промышленных предприятий, связанных в первую очередь с нефтепереработкой, предотвращение техногенных катастроф. Наибольшую сложность в очистке представляют особо токсичные стоки, хранящиеся в котлованах (картах) полигонов. Их условно можно разделить на три слоя, для каждого из которых требуется индивидуальная технология очистки. Так, верхний слой содержит в основном нефтепродукты и плавучую нерастворимую органику. Средний слой – растворенные в воде органические и неорганические вещества. Нижний слой – слой донных отложений, содержит тяжелые фракции нерастворимых органических и неорганических веществ. </a:t>
            </a:r>
          </a:p>
        </p:txBody>
      </p:sp>
    </p:spTree>
    <p:extLst>
      <p:ext uri="{BB962C8B-B14F-4D97-AF65-F5344CB8AC3E}">
        <p14:creationId xmlns:p14="http://schemas.microsoft.com/office/powerpoint/2010/main" val="2015339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376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Официальные документы по ЦУР-6 в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706" y="1396370"/>
            <a:ext cx="68128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Федеральные и региональные документы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Водный кодекс РФ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Федеральный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закон от 07.12.2011 N 416-ФЗ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водоснабжении 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водоотведении»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Постановление Правительства РФ от 29.07.2013 N 644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«Об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утверждении Правил холодного водоснабжения и водоотведения и о внесении изменений в некоторые акты Правительства Российской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Федерации»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СНиП 2.04.02-84 «Водоснабжение. Наружные сети и сооружения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СП 11-102-97. 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Инженерно-экологические изыскания для строительства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Локальные документы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Технологические решения по системе водоподготовки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бассейна 78/14-Д-TX2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Планы 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водоохранных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мероприятий водных экосистем на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учебно-оздоровительных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базах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университета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20111" y="1851181"/>
            <a:ext cx="292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~2 </a:t>
            </a:r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млн м3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515" y="2559067"/>
            <a:ext cx="2643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одовой объем повторной и оборотной воды в бассейне Спорткомплекса «Политехник»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858856"/>
            <a:ext cx="3411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15</a:t>
            </a:r>
            <a:r>
              <a:rPr lang="en-US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4000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фильтров</a:t>
            </a:r>
            <a:endParaRPr lang="ru-RU" sz="4000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890" y="5566742"/>
            <a:ext cx="3100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нновационной очистки поверхностного стока установлено на территории кампуса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3076" name="Picture 4" descr="http://sport.spbstu.ru/data/bassein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40" y="3403838"/>
            <a:ext cx="3107782" cy="19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ильтр фопс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3E0"/>
              </a:clrFrom>
              <a:clrTo>
                <a:srgbClr val="E1E3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01" y="4585399"/>
            <a:ext cx="991096" cy="18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Партнерство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952" y="794951"/>
            <a:ext cx="10004611" cy="313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будет участвовать в водоснабжении малых городов России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52" y="1299655"/>
            <a:ext cx="73711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Петра Великого и НИИ «Полюс» имени М. Ф. Стельмаха заключили соглашение о стратегическом партнерстве для реализации проекта «Малые водоканалы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Социальная значимость проекта обусловлена тем, что 35 % сельского населения и 10 % жителей малых городов до сих пор недоступны услуги водоснабжения и водоотведения. А там, где они есть, оставляет желать лучшего их качество: зачастую вода подается с перебоями (иногда лишь на несколько часов в сутки) и не соответствует санитарным нормам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Политехнического университета в проекте подразумевает подготовку, переподготовку и повышение квалификации кадров; разработку и внедрение продуктов на базе цифровых технологий, в том числе создание цифровой платформы «Цифровой водоканал»; организацию и управление инвестиционно-строительными проектами; цифровую трансформацию предприятия и эффективное управление цифровым производством; развитие технологий по утилизации осадков водоочистки и очистки сточных вод, разработку новых материалов для локальных систем водоснабжения и водоотведения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 интересен также своей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междисциплинарностью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ведь в нем задействованы сразу несколько институтов СПбПУ: ИППТ, ИСИ, ИЭ,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ИКНТ,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ИБСиБ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952" y="6611779"/>
            <a:ext cx="6614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https://www.spbstu.ru/media/news/partnership/polytech-will-participate-water-supply-small-cities-russia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  <p:pic>
        <p:nvPicPr>
          <p:cNvPr id="1026" name="Picture 2" descr="Ректор СПбПУ Андрей Рудской и генеральный директор НИИ «Полюс» им. Стельмаха Евгений Кузнецов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5" y="3789923"/>
            <a:ext cx="3414016" cy="2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мультидисциплинарном проекте «Малые водоканалы России» задействованы несколько институтов СПбП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5" y="1331969"/>
            <a:ext cx="3414015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952" y="794951"/>
            <a:ext cx="10004611" cy="313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Умный доступ к питьевой воде</a:t>
            </a:r>
            <a:endParaRPr lang="ru-RU" sz="20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9952" y="6611779"/>
            <a:ext cx="40110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vk.com/regreen_polytech?w=wall-155005834_1751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9953" y="1299655"/>
            <a:ext cx="672491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Студенческое экологическое объединение </a:t>
            </a:r>
            <a:r>
              <a:rPr lang="en-US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ReGreen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продолжает информировать о способах ведения экологически устойчивого образа жизни. Например, пользоваться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рефиллом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– бесплатным пополнением воды в бутылке.</a:t>
            </a:r>
          </a:p>
          <a:p>
            <a:pPr algn="just"/>
            <a:endParaRPr lang="ru-RU" sz="14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Самый простой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вариант – забежать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 пути в магазин и купить 0,5 л воды. Один раз совершенно нестрашно, однако постоянно такое решение приведет лишь к появлению большого количества пластиковых отходов. Согласно подсчетам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Greenpeace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 год один россиянин покупает в среднем 166 бутылок воды, а всего в России ежегодно приобретаются 24,3 млрд штук пластиковых бутылок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А есть ли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экологичный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вариант?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Например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проект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«Твоя вода» помогает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найти источники с бесплатной и чистой водой.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Сделать это можно в 2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шага: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Откройте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телеграм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-бот @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refill_water_bottle_bot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или в поиске Твоя Вода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После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того, как отправите боту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геолокацию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он пришлет вам в ответ три ближайшие точки с кратким описанием того, как и какую воду можно набрать в этих местах. Для этого достаточно нажать кнопку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«Места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пополнения💧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рядом».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Бот также поделится с вами информацией о месте и его #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ecotags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покажет его точное расположение. Кроме того, вы сможете узнать, каков ваш вклад в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«спасение»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бутылок.</a:t>
            </a:r>
          </a:p>
        </p:txBody>
      </p:sp>
      <p:pic>
        <p:nvPicPr>
          <p:cNvPr id="1028" name="Picture 4" descr="https://sun9-7.userapi.com/impg/sotXFQREjhjzbUP6XU_JGW7ht-jnLVoWz8yS8w/HOseiTUGBkQ.jpg?size=1080x1080&amp;quality=95&amp;sign=3f960a6ff36d738424dc7611a974053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33" y="5332538"/>
            <a:ext cx="954221" cy="95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lob:https://web.whatsapp.com/38c9df95-b9c9-49fd-98bd-b2d623c793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blob:https://web.whatsapp.com/38c9df95-b9c9-49fd-98bd-b2d623c793e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24737" r="14192" b="12308"/>
          <a:stretch/>
        </p:blipFill>
        <p:spPr>
          <a:xfrm>
            <a:off x="7499838" y="1269485"/>
            <a:ext cx="4501074" cy="31388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44863" y="4599112"/>
            <a:ext cx="45965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Рефилл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-станция есть и в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– кофейня </a:t>
            </a:r>
            <a:r>
              <a:rPr lang="en-US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Etlon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 главном корпусе.</a:t>
            </a:r>
          </a:p>
          <a:p>
            <a:pPr algn="just"/>
            <a:endParaRPr lang="ru-RU" sz="1400" dirty="0">
              <a:solidFill>
                <a:srgbClr val="FF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153" y="5655129"/>
            <a:ext cx="1819512" cy="5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952" y="747442"/>
            <a:ext cx="7880940" cy="3693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будет участвовать в водоснабжении малых городов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952" y="1116774"/>
            <a:ext cx="73711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Петра Великого и НИИ «Полюс» имени М. Ф. Стельмаха заключили соглашение о стратегическом партнерстве для реализации проекта «Малые водоканалы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Социальная значимость проекта обусловлена тем, что 35 % сельского населения и 10 % жителей малых городов до сих пор недоступны услуги водоснабжения и водоотведения. А там, где они есть, оставляет желать лучшего их качество: зачастую вода подается с перебоями (иногда лишь на несколько часов в сутки) и не соответствует санитарным нормам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Политехнического университета в проекте подразумевает подготовку, переподготовку и повышение квалификации кадров; разработку и внедрение продуктов на базе цифровых технологий, в том числе создание цифровой платформы «Цифровой водоканал»; организацию и управление инвестиционно-строительными проектами; цифровую трансформацию предприятия и эффективное управление цифровым производством; развитие технологий по утилизации осадков водоочистки и очистки сточных вод, разработку новых материалов для локальных систем водоснабжения и водоотведения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 интересен также своей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междисциплинарностью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ведь в нем задействованы сразу несколько институтов СПбПУ: ИППТ, ИСИ, ИЭ,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ИКНТ,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ИБСиБ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952" y="6611779"/>
            <a:ext cx="6614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https://www.spbstu.ru/media/news/partnership/polytech-will-participate-water-supply-small-cities-russia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  <p:pic>
        <p:nvPicPr>
          <p:cNvPr id="7" name="Picture 2" descr="Ректор СПбПУ Андрей Рудской и генеральный директор НИИ «Полюс» им. Стельмаха Евгений Кузнецов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5" y="3789923"/>
            <a:ext cx="3414016" cy="2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 мультидисциплинарном проекте «Малые водоканалы России» задействованы несколько институтов СПбП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1149088"/>
            <a:ext cx="3414015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9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012115" y="417873"/>
            <a:ext cx="317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Политехнический и экологически безопасны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r="20199"/>
          <a:stretch/>
        </p:blipFill>
        <p:spPr bwMode="auto">
          <a:xfrm>
            <a:off x="8036852" y="1116629"/>
            <a:ext cx="4017402" cy="34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952" y="794951"/>
            <a:ext cx="10004611" cy="313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Политехнический и экологически безопасный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953" y="1299655"/>
            <a:ext cx="672491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Технология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очистки поверхностных сточных вод, разработанная учеными Высшей школы гидротехнического и энергетического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строительства,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включает в себя создание самих изделий — фильтрующих элементов, правил их применения и методов наиболее безопасной переработки отработавших устройств. Применять ее можно везде, где дождевые и талые воды могут смывать в русла рек загрязнения, образующиеся в результате деятельности человека: в жилой застройке, парковых зонах, на промышленных предприятиях, транспортной инфраструктуре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Чтобы отрабатывать новые режимы работы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фильтров, в начале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2021 года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было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сформировано новое подразделение —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Лаборатория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технологии очистки промышленных и поверхностных сточных вод. На ее базе организована разработка инновационных решений и подготовка высококвалифицированных кадров в области очистки сточных вод.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сегодня разработано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несколько типов фильтров, использование которых по отдельности или в комбинации позволяет очистить сточные воды от широкого спектра загрязнителей.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Политеховские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фильтры уже работают на сотне разных объектов в разных частях России — от Калининграда до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Курил. Исследования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поддерживает промышленный партнер – ООО «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АкваВенчур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485" y="6492542"/>
            <a:ext cx="55162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https://stimul.online/articles/innovatsii/politekhnicheskiy-i-ekologicheski-bezopasnyy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07583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810" y="837280"/>
            <a:ext cx="5100692" cy="3693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Экотехническая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школа “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Life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Science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School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”</a:t>
            </a:r>
          </a:p>
        </p:txBody>
      </p:sp>
      <p:pic>
        <p:nvPicPr>
          <p:cNvPr id="1026" name="Picture 2" descr="В Политехе состоялось закрытие экотехнической школы “Life Science School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39" y="898200"/>
            <a:ext cx="4074592" cy="27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810" y="1201047"/>
            <a:ext cx="7155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Петра Великого и Российский педагогический университет им. А. И. Герцена совместно с Академией талантов с 4 по 16 октября провели проектную междисциплинарную школу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Life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Science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School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: прикладные экологические задачи современного мегаполиса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 профильной смене приняли участие 34 студента СПбПУ и РГПУ им. А.И. Герцена и 48 учащихся из школ Санкт-Петербурга. Научными руководителями команд и преподавателями школы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Life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Science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School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от Политехнического университета стали первый проректор Виталий СЕРГЕЕВ, профессор и советник ректора Вадим КОРАБЛЁВ, профессор и директор Инженерно-строительного института Галина КОЗИНЕЦ, директор Высшей школы биотехнологий и пищевых производств Юлия БАЗАРНОВА, профессор и руководитель научно-исследовательской лаборатории «Промышленная экология» Наталья ПОЛЕТАЕВА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Благодаря партнерству двух крупных университетов и вовлечению в команды участников с различными компетенциями — биологов, экологов, студентов инженерной 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it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-направленности, были созданы уникальные стартовые условия для развития междисциплинарных научно-исследовательских и опытно-конструкторских разработок.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Под руководством ученых участники создали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макеты очистки сточных вод предприятий с помощью микроводорослей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производства биостимуляторов растений и нашли способ 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получения </a:t>
            </a:r>
            <a:r>
              <a:rPr lang="ru-RU" sz="1400" b="1" dirty="0" err="1">
                <a:latin typeface="PT Sans" panose="020B0503020203020204" pitchFamily="34" charset="-52"/>
                <a:ea typeface="PT Sans" panose="020B0503020203020204" pitchFamily="34" charset="-52"/>
              </a:rPr>
              <a:t>биосорбента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b="1" dirty="0" err="1">
                <a:latin typeface="PT Sans" panose="020B0503020203020204" pitchFamily="34" charset="-52"/>
                <a:ea typeface="PT Sans" panose="020B0503020203020204" pitchFamily="34" charset="-52"/>
              </a:rPr>
              <a:t>хитозан+оксид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b="1" dirty="0" err="1">
                <a:latin typeface="PT Sans" panose="020B0503020203020204" pitchFamily="34" charset="-52"/>
                <a:ea typeface="PT Sans" panose="020B0503020203020204" pitchFamily="34" charset="-52"/>
              </a:rPr>
              <a:t>графена</a:t>
            </a:r>
            <a:r>
              <a:rPr lang="ru-RU" sz="1400" b="1" dirty="0">
                <a:latin typeface="PT Sans" panose="020B0503020203020204" pitchFamily="34" charset="-52"/>
                <a:ea typeface="PT Sans" panose="020B0503020203020204" pitchFamily="34" charset="-52"/>
              </a:rPr>
              <a:t> для очистки сточных вод.</a:t>
            </a:r>
          </a:p>
        </p:txBody>
      </p:sp>
      <p:pic>
        <p:nvPicPr>
          <p:cNvPr id="1028" name="Picture 4" descr="https://www.spbstu.ru/upload/media/images/news/2021-10-18/school_closure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38" y="3822853"/>
            <a:ext cx="4083343" cy="27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810" y="6297798"/>
            <a:ext cx="7249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>
                <a:hlinkClick r:id="rId4"/>
              </a:rPr>
              <a:t>https://www.spbstu.ru/media/news/education/v-politekhe-sostoyalos-zakrytie-ekotekhnicheskoy-shkoly-life-science-school</a:t>
            </a:r>
            <a:r>
              <a:rPr lang="en-US" sz="1000" dirty="0" smtClean="0">
                <a:hlinkClick r:id="rId4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387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505553"/>
            <a:ext cx="973015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Kattakulov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Muslimov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Khusainov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Sharopov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Vokhidov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Sultanov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(2020, July).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Water resource saving in irrigation networks through improving the efficiency of reinforced concrete coatings.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In IOP Conference Series: Materials Science and Engineering (Vol. 883, No. 1, p. 012053).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Khalil,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Sergeevich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Borisova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Removal of ammonium from fish farms by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biochar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obtained from rice straw: Isotherm and kinetic studies for ammonium adsorption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Adsorption Science &amp; Technology, 36(5-6), 1294-1309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Terleev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Petrovskaia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Nikonorov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Volkova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Y., Pavlov, S.,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Mirschel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W.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Mathematical modeling the hydrological properties of soil for practical use in the land ecological management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In MATEC Web of Conferences (Vol. 73, p. 03001).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Kozar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Sabliy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Korenchuk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Karpenko,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Makeev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Korshunov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Kosolapov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(2019, November).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role of higher plants in wastewater treatment (on the example of Lemma minor).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IOP Conference Series: Earth and Environmental Science (Vol. 390, No. 1, p. 012002).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Artem’ev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Kolik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Podkovyrov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Sevostyanov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Kosolapov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Meshalkin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Diuldin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(2019, November).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Generation of plasma-activated water using a direct piezo-discharge: physicochemical aspects.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IOP Conference Series: Earth and Environmental Science (Vol. 390, No. 1, p. 012039).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Chechevichkin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Vatin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Samonin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V.,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Grekov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A.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Purification of hot water by zeolite modified with manganese dioxide.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Magazine of Civil Engineering, 77(1).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7294" y="162180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</a:t>
            </a:r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67293" y="235449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28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67292" y="301173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26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67291" y="383825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22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96600" y="4664772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22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7290" y="5549600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19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76101" y="6434428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Scival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4916" y="1471040"/>
            <a:ext cx="6433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Разработка и внедрение инновационных биотехнологий переработки микроводорослей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Chlorella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sorokiniana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и ряски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Lemna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minor</a:t>
            </a:r>
            <a:r>
              <a:rPr lang="ru-RU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5216563"/>
            <a:ext cx="2409825" cy="895350"/>
          </a:xfrm>
          <a:prstGeom prst="rect">
            <a:avLst/>
          </a:prstGeom>
        </p:spPr>
      </p:pic>
      <p:pic>
        <p:nvPicPr>
          <p:cNvPr id="5122" name="Picture 2" descr="https://research.spbstu.ru/userfiles/images/Sc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52" y="1328711"/>
            <a:ext cx="3869898" cy="34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4916" y="2104105"/>
            <a:ext cx="59055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Исследования проводились в рамках реализации федеральной целевой программы «Исследования и разработки по приоритетным направлениям развития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научнотехнологического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комплекса России на 2014–2020 годы».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 был направлен на разработку технологии очистки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сточных вод 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утилизации отработанных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адсорбентов.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ходе исследований были предложены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различные способы утилизации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отработанных сорбентов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изготовленных из остаточной биомассы микроводорослей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Chlorella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sorokiniana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ряски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Lemna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minor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Исследования проводились совместно с Техническим университетом Гамбурга (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TUHH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en-US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результатам проекты были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опубликованы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статьи в научных изданиях.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9F5F6"/>
              </a:clrFrom>
              <a:clrTo>
                <a:srgbClr val="F9F5F6">
                  <a:alpha val="0"/>
                </a:srgbClr>
              </a:clrTo>
            </a:clrChange>
          </a:blip>
          <a:srcRect t="9295" b="10462"/>
          <a:stretch/>
        </p:blipFill>
        <p:spPr>
          <a:xfrm>
            <a:off x="9882737" y="5299787"/>
            <a:ext cx="2181225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1252</Words>
  <Application>Microsoft Office PowerPoint</Application>
  <PresentationFormat>Широкоэкранный</PresentationFormat>
  <Paragraphs>105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PT Sans</vt:lpstr>
      <vt:lpstr>Тема Office</vt:lpstr>
      <vt:lpstr>ЦУР 6. Чистая вода и санитария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2021-10-06T14:15:54Z</dcterms:created>
  <dcterms:modified xsi:type="dcterms:W3CDTF">2021-10-26T08:47:32Z</dcterms:modified>
</cp:coreProperties>
</file>