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1FB4CD-BF33-4B7D-93C9-A66F33D9EFCB}" type="doc">
      <dgm:prSet loTypeId="urn:microsoft.com/office/officeart/2005/8/layout/chevron2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C68AEDAD-8740-49F5-B85E-1C4CA6D7AEFA}">
      <dgm:prSet phldrT="[Текст]"/>
      <dgm:spPr/>
      <dgm:t>
        <a:bodyPr/>
        <a:lstStyle/>
        <a:p>
          <a:r>
            <a:rPr lang="ru-RU" dirty="0" err="1" smtClean="0"/>
            <a:t>ДЭиФ</a:t>
          </a:r>
          <a:endParaRPr lang="ru-RU" dirty="0"/>
        </a:p>
      </dgm:t>
    </dgm:pt>
    <dgm:pt modelId="{85EED593-AD81-4313-AF27-A475D6E18CB8}" type="parTrans" cxnId="{55AA9E3C-8D54-474A-A389-9F47870D1264}">
      <dgm:prSet/>
      <dgm:spPr/>
      <dgm:t>
        <a:bodyPr/>
        <a:lstStyle/>
        <a:p>
          <a:endParaRPr lang="ru-RU"/>
        </a:p>
      </dgm:t>
    </dgm:pt>
    <dgm:pt modelId="{AF0BBD1A-F61D-4452-BB1D-239082E7F308}" type="sibTrans" cxnId="{55AA9E3C-8D54-474A-A389-9F47870D1264}">
      <dgm:prSet/>
      <dgm:spPr/>
      <dgm:t>
        <a:bodyPr/>
        <a:lstStyle/>
        <a:p>
          <a:endParaRPr lang="ru-RU"/>
        </a:p>
      </dgm:t>
    </dgm:pt>
    <dgm:pt modelId="{F29FA276-F9C7-42B5-908E-39C0D1994350}">
      <dgm:prSet phldrT="[Текст]"/>
      <dgm:spPr/>
      <dgm:t>
        <a:bodyPr/>
        <a:lstStyle/>
        <a:p>
          <a:r>
            <a:rPr lang="ru-RU" dirty="0" smtClean="0"/>
            <a:t>Согласовать  договор в СЭД </a:t>
          </a:r>
          <a:r>
            <a:rPr lang="en-US" dirty="0" err="1" smtClean="0"/>
            <a:t>Directum</a:t>
          </a:r>
          <a:endParaRPr lang="ru-RU" dirty="0"/>
        </a:p>
      </dgm:t>
    </dgm:pt>
    <dgm:pt modelId="{5F1D45D1-2A58-4D0D-B582-87712C5E3CDC}" type="parTrans" cxnId="{D991DE4C-6444-4144-819C-DE9716310172}">
      <dgm:prSet/>
      <dgm:spPr/>
      <dgm:t>
        <a:bodyPr/>
        <a:lstStyle/>
        <a:p>
          <a:endParaRPr lang="ru-RU"/>
        </a:p>
      </dgm:t>
    </dgm:pt>
    <dgm:pt modelId="{0D24E060-2A15-431C-AC6E-9E262825B0B4}" type="sibTrans" cxnId="{D991DE4C-6444-4144-819C-DE9716310172}">
      <dgm:prSet/>
      <dgm:spPr/>
      <dgm:t>
        <a:bodyPr/>
        <a:lstStyle/>
        <a:p>
          <a:endParaRPr lang="ru-RU"/>
        </a:p>
      </dgm:t>
    </dgm:pt>
    <dgm:pt modelId="{5F3DB37E-1A4D-4F04-88D9-E6CB8E92850D}">
      <dgm:prSet phldrT="[Текст]"/>
      <dgm:spPr/>
      <dgm:t>
        <a:bodyPr/>
        <a:lstStyle/>
        <a:p>
          <a:r>
            <a:rPr lang="ru-RU" dirty="0" smtClean="0"/>
            <a:t>УБУ</a:t>
          </a:r>
          <a:endParaRPr lang="ru-RU" dirty="0"/>
        </a:p>
      </dgm:t>
    </dgm:pt>
    <dgm:pt modelId="{F76690B7-287E-47D0-BE15-C491B7A7718F}" type="parTrans" cxnId="{BB878799-6FAD-493C-9B55-1CF8A41CF26A}">
      <dgm:prSet/>
      <dgm:spPr/>
      <dgm:t>
        <a:bodyPr/>
        <a:lstStyle/>
        <a:p>
          <a:endParaRPr lang="ru-RU"/>
        </a:p>
      </dgm:t>
    </dgm:pt>
    <dgm:pt modelId="{A233003F-FE58-4F37-BA56-04C653097E9A}" type="sibTrans" cxnId="{BB878799-6FAD-493C-9B55-1CF8A41CF26A}">
      <dgm:prSet/>
      <dgm:spPr/>
      <dgm:t>
        <a:bodyPr/>
        <a:lstStyle/>
        <a:p>
          <a:endParaRPr lang="ru-RU"/>
        </a:p>
      </dgm:t>
    </dgm:pt>
    <dgm:pt modelId="{999BBFC8-65D4-4616-96C1-888369509C03}">
      <dgm:prSet phldrT="[Текст]"/>
      <dgm:spPr/>
      <dgm:t>
        <a:bodyPr/>
        <a:lstStyle/>
        <a:p>
          <a:r>
            <a:rPr lang="ru-RU" dirty="0" smtClean="0"/>
            <a:t>Получить счет на аванс</a:t>
          </a:r>
          <a:endParaRPr lang="ru-RU" dirty="0"/>
        </a:p>
      </dgm:t>
    </dgm:pt>
    <dgm:pt modelId="{A0B07C27-CB23-4C96-9974-2F66D9D637CD}" type="parTrans" cxnId="{4770037B-C2E0-44EA-8020-75F18AD9CD9C}">
      <dgm:prSet/>
      <dgm:spPr/>
      <dgm:t>
        <a:bodyPr/>
        <a:lstStyle/>
        <a:p>
          <a:endParaRPr lang="ru-RU"/>
        </a:p>
      </dgm:t>
    </dgm:pt>
    <dgm:pt modelId="{EDA2A698-92FB-4197-B3EE-B05B149464FA}" type="sibTrans" cxnId="{4770037B-C2E0-44EA-8020-75F18AD9CD9C}">
      <dgm:prSet/>
      <dgm:spPr/>
      <dgm:t>
        <a:bodyPr/>
        <a:lstStyle/>
        <a:p>
          <a:endParaRPr lang="ru-RU"/>
        </a:p>
      </dgm:t>
    </dgm:pt>
    <dgm:pt modelId="{106D0461-C7FF-4FE5-8BFC-D2CC0FD27EB7}">
      <dgm:prSet phldrT="[Текст]"/>
      <dgm:spPr/>
      <dgm:t>
        <a:bodyPr/>
        <a:lstStyle/>
        <a:p>
          <a:r>
            <a:rPr lang="ru-RU" dirty="0" smtClean="0"/>
            <a:t>Получить лицевой счет для ведения                 расчетов по договору</a:t>
          </a:r>
          <a:endParaRPr lang="ru-RU" dirty="0"/>
        </a:p>
      </dgm:t>
    </dgm:pt>
    <dgm:pt modelId="{B54EB269-82C0-4542-9A0E-C3B6D4B880E2}" type="parTrans" cxnId="{0876600B-A9CC-4FD4-9163-6FBDD17DD258}">
      <dgm:prSet/>
      <dgm:spPr/>
      <dgm:t>
        <a:bodyPr/>
        <a:lstStyle/>
        <a:p>
          <a:endParaRPr lang="ru-RU"/>
        </a:p>
      </dgm:t>
    </dgm:pt>
    <dgm:pt modelId="{90FC127D-9587-4095-8D97-5B32C8107D3B}" type="sibTrans" cxnId="{0876600B-A9CC-4FD4-9163-6FBDD17DD258}">
      <dgm:prSet/>
      <dgm:spPr/>
      <dgm:t>
        <a:bodyPr/>
        <a:lstStyle/>
        <a:p>
          <a:endParaRPr lang="ru-RU"/>
        </a:p>
      </dgm:t>
    </dgm:pt>
    <dgm:pt modelId="{44CB4A1F-E161-472A-B558-9C2DF2B06919}">
      <dgm:prSet phldrT="[Текст]"/>
      <dgm:spPr/>
      <dgm:t>
        <a:bodyPr/>
        <a:lstStyle/>
        <a:p>
          <a:r>
            <a:rPr lang="ru-RU" dirty="0" smtClean="0"/>
            <a:t>Получить счет на окончательный расчет и        счет-фактуру</a:t>
          </a:r>
          <a:endParaRPr lang="ru-RU" dirty="0"/>
        </a:p>
      </dgm:t>
    </dgm:pt>
    <dgm:pt modelId="{29E197E3-50AF-472D-9C0C-5D5A6178BDE0}" type="parTrans" cxnId="{5C2ED978-200F-4C30-861E-1F8158F08078}">
      <dgm:prSet/>
      <dgm:spPr/>
      <dgm:t>
        <a:bodyPr/>
        <a:lstStyle/>
        <a:p>
          <a:endParaRPr lang="ru-RU"/>
        </a:p>
      </dgm:t>
    </dgm:pt>
    <dgm:pt modelId="{43879968-B3DE-47C9-B6A5-A76086583DCC}" type="sibTrans" cxnId="{5C2ED978-200F-4C30-861E-1F8158F08078}">
      <dgm:prSet/>
      <dgm:spPr/>
      <dgm:t>
        <a:bodyPr/>
        <a:lstStyle/>
        <a:p>
          <a:endParaRPr lang="ru-RU"/>
        </a:p>
      </dgm:t>
    </dgm:pt>
    <dgm:pt modelId="{D18F1670-98EC-4FC4-BE68-987D5C155677}">
      <dgm:prSet phldrT="[Текст]"/>
      <dgm:spPr/>
      <dgm:t>
        <a:bodyPr/>
        <a:lstStyle/>
        <a:p>
          <a:r>
            <a:rPr lang="ru-RU" dirty="0" smtClean="0"/>
            <a:t>Предоставить подписанный акт (скан-копию) в течение 5 дней с даты акта</a:t>
          </a:r>
          <a:endParaRPr lang="ru-RU" dirty="0"/>
        </a:p>
      </dgm:t>
    </dgm:pt>
    <dgm:pt modelId="{9FC86D72-7696-4BA6-8183-971F804DA418}" type="parTrans" cxnId="{2C710589-D66C-401F-AF21-1C70E446A29B}">
      <dgm:prSet/>
      <dgm:spPr/>
      <dgm:t>
        <a:bodyPr/>
        <a:lstStyle/>
        <a:p>
          <a:endParaRPr lang="ru-RU"/>
        </a:p>
      </dgm:t>
    </dgm:pt>
    <dgm:pt modelId="{16D990B1-ECD8-40EB-B6DD-393D351067BD}" type="sibTrans" cxnId="{2C710589-D66C-401F-AF21-1C70E446A29B}">
      <dgm:prSet/>
      <dgm:spPr/>
      <dgm:t>
        <a:bodyPr/>
        <a:lstStyle/>
        <a:p>
          <a:endParaRPr lang="ru-RU"/>
        </a:p>
      </dgm:t>
    </dgm:pt>
    <dgm:pt modelId="{E2BF240F-CB7E-4BB4-AAB8-008FC8475F6C}">
      <dgm:prSet phldrT="[Текст]"/>
      <dgm:spPr/>
      <dgm:t>
        <a:bodyPr/>
        <a:lstStyle/>
        <a:p>
          <a:r>
            <a:rPr lang="ru-RU" dirty="0" smtClean="0"/>
            <a:t>Предоставить оригинал договора </a:t>
          </a:r>
          <a:endParaRPr lang="ru-RU" dirty="0"/>
        </a:p>
      </dgm:t>
    </dgm:pt>
    <dgm:pt modelId="{98C7B99A-A450-4852-A457-DD4B38A87DA1}" type="parTrans" cxnId="{B5B22711-D8C8-469F-9294-2525F8D1DD71}">
      <dgm:prSet/>
      <dgm:spPr/>
      <dgm:t>
        <a:bodyPr/>
        <a:lstStyle/>
        <a:p>
          <a:endParaRPr lang="ru-RU"/>
        </a:p>
      </dgm:t>
    </dgm:pt>
    <dgm:pt modelId="{AC752B89-8E73-4AF2-9E34-81A1B8CF3767}" type="sibTrans" cxnId="{B5B22711-D8C8-469F-9294-2525F8D1DD71}">
      <dgm:prSet/>
      <dgm:spPr/>
      <dgm:t>
        <a:bodyPr/>
        <a:lstStyle/>
        <a:p>
          <a:endParaRPr lang="ru-RU"/>
        </a:p>
      </dgm:t>
    </dgm:pt>
    <dgm:pt modelId="{93580D40-6829-4453-A175-0E0436A00F7C}" type="pres">
      <dgm:prSet presAssocID="{3C1FB4CD-BF33-4B7D-93C9-A66F33D9EFC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6F3DCA-5BD0-49B3-BEDF-EFAF67C014C0}" type="pres">
      <dgm:prSet presAssocID="{C68AEDAD-8740-49F5-B85E-1C4CA6D7AEFA}" presName="composite" presStyleCnt="0"/>
      <dgm:spPr/>
      <dgm:t>
        <a:bodyPr/>
        <a:lstStyle/>
        <a:p>
          <a:endParaRPr lang="ru-RU"/>
        </a:p>
      </dgm:t>
    </dgm:pt>
    <dgm:pt modelId="{BBB3B5A4-9038-48FF-8AFB-C0BA75408403}" type="pres">
      <dgm:prSet presAssocID="{C68AEDAD-8740-49F5-B85E-1C4CA6D7AEFA}" presName="parentText" presStyleLbl="alignNode1" presStyleIdx="0" presStyleCnt="2" custLinFactNeighborX="446" custLinFactNeighborY="-186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10704C-1268-48C4-AE8F-EF7A4A6D167D}" type="pres">
      <dgm:prSet presAssocID="{C68AEDAD-8740-49F5-B85E-1C4CA6D7AEFA}" presName="descendantText" presStyleLbl="alignAcc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0B9B35-8B13-4DFB-8324-987F17F8B150}" type="pres">
      <dgm:prSet presAssocID="{AF0BBD1A-F61D-4452-BB1D-239082E7F308}" presName="sp" presStyleCnt="0"/>
      <dgm:spPr/>
      <dgm:t>
        <a:bodyPr/>
        <a:lstStyle/>
        <a:p>
          <a:endParaRPr lang="ru-RU"/>
        </a:p>
      </dgm:t>
    </dgm:pt>
    <dgm:pt modelId="{22C816AF-AB0C-4763-A64F-0EE54EEBA01F}" type="pres">
      <dgm:prSet presAssocID="{5F3DB37E-1A4D-4F04-88D9-E6CB8E92850D}" presName="composite" presStyleCnt="0"/>
      <dgm:spPr/>
      <dgm:t>
        <a:bodyPr/>
        <a:lstStyle/>
        <a:p>
          <a:endParaRPr lang="ru-RU"/>
        </a:p>
      </dgm:t>
    </dgm:pt>
    <dgm:pt modelId="{D8D63032-B5D2-46BA-9EB0-286CF4C2CA2F}" type="pres">
      <dgm:prSet presAssocID="{5F3DB37E-1A4D-4F04-88D9-E6CB8E92850D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4F11AE-746C-46CF-9AFE-BA7CC5C5889B}" type="pres">
      <dgm:prSet presAssocID="{5F3DB37E-1A4D-4F04-88D9-E6CB8E92850D}" presName="descendantText" presStyleLbl="alignAcc1" presStyleIdx="1" presStyleCnt="2" custScaleY="1330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AA9E3C-8D54-474A-A389-9F47870D1264}" srcId="{3C1FB4CD-BF33-4B7D-93C9-A66F33D9EFCB}" destId="{C68AEDAD-8740-49F5-B85E-1C4CA6D7AEFA}" srcOrd="0" destOrd="0" parTransId="{85EED593-AD81-4313-AF27-A475D6E18CB8}" sibTransId="{AF0BBD1A-F61D-4452-BB1D-239082E7F308}"/>
    <dgm:cxn modelId="{BB878799-6FAD-493C-9B55-1CF8A41CF26A}" srcId="{3C1FB4CD-BF33-4B7D-93C9-A66F33D9EFCB}" destId="{5F3DB37E-1A4D-4F04-88D9-E6CB8E92850D}" srcOrd="1" destOrd="0" parTransId="{F76690B7-287E-47D0-BE15-C491B7A7718F}" sibTransId="{A233003F-FE58-4F37-BA56-04C653097E9A}"/>
    <dgm:cxn modelId="{4B4CADD8-B280-46A9-BEF4-D84EEF18FEE8}" type="presOf" srcId="{E2BF240F-CB7E-4BB4-AAB8-008FC8475F6C}" destId="{F210704C-1268-48C4-AE8F-EF7A4A6D167D}" srcOrd="0" destOrd="2" presId="urn:microsoft.com/office/officeart/2005/8/layout/chevron2"/>
    <dgm:cxn modelId="{AE2244C6-AFC2-48C5-A447-724D91414309}" type="presOf" srcId="{D18F1670-98EC-4FC4-BE68-987D5C155677}" destId="{5A4F11AE-746C-46CF-9AFE-BA7CC5C5889B}" srcOrd="0" destOrd="1" presId="urn:microsoft.com/office/officeart/2005/8/layout/chevron2"/>
    <dgm:cxn modelId="{0876600B-A9CC-4FD4-9163-6FBDD17DD258}" srcId="{C68AEDAD-8740-49F5-B85E-1C4CA6D7AEFA}" destId="{106D0461-C7FF-4FE5-8BFC-D2CC0FD27EB7}" srcOrd="1" destOrd="0" parTransId="{B54EB269-82C0-4542-9A0E-C3B6D4B880E2}" sibTransId="{90FC127D-9587-4095-8D97-5B32C8107D3B}"/>
    <dgm:cxn modelId="{2C710589-D66C-401F-AF21-1C70E446A29B}" srcId="{5F3DB37E-1A4D-4F04-88D9-E6CB8E92850D}" destId="{D18F1670-98EC-4FC4-BE68-987D5C155677}" srcOrd="1" destOrd="0" parTransId="{9FC86D72-7696-4BA6-8183-971F804DA418}" sibTransId="{16D990B1-ECD8-40EB-B6DD-393D351067BD}"/>
    <dgm:cxn modelId="{B5B22711-D8C8-469F-9294-2525F8D1DD71}" srcId="{C68AEDAD-8740-49F5-B85E-1C4CA6D7AEFA}" destId="{E2BF240F-CB7E-4BB4-AAB8-008FC8475F6C}" srcOrd="2" destOrd="0" parTransId="{98C7B99A-A450-4852-A457-DD4B38A87DA1}" sibTransId="{AC752B89-8E73-4AF2-9E34-81A1B8CF3767}"/>
    <dgm:cxn modelId="{B3217200-A34D-4C2C-B16F-B4A696550097}" type="presOf" srcId="{106D0461-C7FF-4FE5-8BFC-D2CC0FD27EB7}" destId="{F210704C-1268-48C4-AE8F-EF7A4A6D167D}" srcOrd="0" destOrd="1" presId="urn:microsoft.com/office/officeart/2005/8/layout/chevron2"/>
    <dgm:cxn modelId="{D991DE4C-6444-4144-819C-DE9716310172}" srcId="{C68AEDAD-8740-49F5-B85E-1C4CA6D7AEFA}" destId="{F29FA276-F9C7-42B5-908E-39C0D1994350}" srcOrd="0" destOrd="0" parTransId="{5F1D45D1-2A58-4D0D-B582-87712C5E3CDC}" sibTransId="{0D24E060-2A15-431C-AC6E-9E262825B0B4}"/>
    <dgm:cxn modelId="{EA111495-3A6B-4CB9-84D4-DE09E76AF7AD}" type="presOf" srcId="{44CB4A1F-E161-472A-B558-9C2DF2B06919}" destId="{5A4F11AE-746C-46CF-9AFE-BA7CC5C5889B}" srcOrd="0" destOrd="2" presId="urn:microsoft.com/office/officeart/2005/8/layout/chevron2"/>
    <dgm:cxn modelId="{02476686-1762-4F2C-9C92-95E42905687D}" type="presOf" srcId="{F29FA276-F9C7-42B5-908E-39C0D1994350}" destId="{F210704C-1268-48C4-AE8F-EF7A4A6D167D}" srcOrd="0" destOrd="0" presId="urn:microsoft.com/office/officeart/2005/8/layout/chevron2"/>
    <dgm:cxn modelId="{505537E3-2BA8-48E6-A949-92E90DE24099}" type="presOf" srcId="{999BBFC8-65D4-4616-96C1-888369509C03}" destId="{5A4F11AE-746C-46CF-9AFE-BA7CC5C5889B}" srcOrd="0" destOrd="0" presId="urn:microsoft.com/office/officeart/2005/8/layout/chevron2"/>
    <dgm:cxn modelId="{4B0E2636-1C0E-4805-AFF9-27DCB4D9F052}" type="presOf" srcId="{5F3DB37E-1A4D-4F04-88D9-E6CB8E92850D}" destId="{D8D63032-B5D2-46BA-9EB0-286CF4C2CA2F}" srcOrd="0" destOrd="0" presId="urn:microsoft.com/office/officeart/2005/8/layout/chevron2"/>
    <dgm:cxn modelId="{5C2ED978-200F-4C30-861E-1F8158F08078}" srcId="{5F3DB37E-1A4D-4F04-88D9-E6CB8E92850D}" destId="{44CB4A1F-E161-472A-B558-9C2DF2B06919}" srcOrd="2" destOrd="0" parTransId="{29E197E3-50AF-472D-9C0C-5D5A6178BDE0}" sibTransId="{43879968-B3DE-47C9-B6A5-A76086583DCC}"/>
    <dgm:cxn modelId="{4770037B-C2E0-44EA-8020-75F18AD9CD9C}" srcId="{5F3DB37E-1A4D-4F04-88D9-E6CB8E92850D}" destId="{999BBFC8-65D4-4616-96C1-888369509C03}" srcOrd="0" destOrd="0" parTransId="{A0B07C27-CB23-4C96-9974-2F66D9D637CD}" sibTransId="{EDA2A698-92FB-4197-B3EE-B05B149464FA}"/>
    <dgm:cxn modelId="{4E6CAAE4-2010-4528-8C83-F2A0F6042934}" type="presOf" srcId="{3C1FB4CD-BF33-4B7D-93C9-A66F33D9EFCB}" destId="{93580D40-6829-4453-A175-0E0436A00F7C}" srcOrd="0" destOrd="0" presId="urn:microsoft.com/office/officeart/2005/8/layout/chevron2"/>
    <dgm:cxn modelId="{CB83E9BD-5FC4-41D4-BB48-0CDEAA56DEB1}" type="presOf" srcId="{C68AEDAD-8740-49F5-B85E-1C4CA6D7AEFA}" destId="{BBB3B5A4-9038-48FF-8AFB-C0BA75408403}" srcOrd="0" destOrd="0" presId="urn:microsoft.com/office/officeart/2005/8/layout/chevron2"/>
    <dgm:cxn modelId="{2D9AD89D-4130-4525-95A1-F22A9A63450B}" type="presParOf" srcId="{93580D40-6829-4453-A175-0E0436A00F7C}" destId="{6D6F3DCA-5BD0-49B3-BEDF-EFAF67C014C0}" srcOrd="0" destOrd="0" presId="urn:microsoft.com/office/officeart/2005/8/layout/chevron2"/>
    <dgm:cxn modelId="{F0755528-9B9A-44C8-BE2C-ED925ADF40B4}" type="presParOf" srcId="{6D6F3DCA-5BD0-49B3-BEDF-EFAF67C014C0}" destId="{BBB3B5A4-9038-48FF-8AFB-C0BA75408403}" srcOrd="0" destOrd="0" presId="urn:microsoft.com/office/officeart/2005/8/layout/chevron2"/>
    <dgm:cxn modelId="{05FF829E-B813-4CF3-90C1-2D65646A073F}" type="presParOf" srcId="{6D6F3DCA-5BD0-49B3-BEDF-EFAF67C014C0}" destId="{F210704C-1268-48C4-AE8F-EF7A4A6D167D}" srcOrd="1" destOrd="0" presId="urn:microsoft.com/office/officeart/2005/8/layout/chevron2"/>
    <dgm:cxn modelId="{5AF5FF79-9C60-4A3F-9A72-F6418549D3C7}" type="presParOf" srcId="{93580D40-6829-4453-A175-0E0436A00F7C}" destId="{870B9B35-8B13-4DFB-8324-987F17F8B150}" srcOrd="1" destOrd="0" presId="urn:microsoft.com/office/officeart/2005/8/layout/chevron2"/>
    <dgm:cxn modelId="{EABF8F6E-CE77-4502-821C-15F44271B6B1}" type="presParOf" srcId="{93580D40-6829-4453-A175-0E0436A00F7C}" destId="{22C816AF-AB0C-4763-A64F-0EE54EEBA01F}" srcOrd="2" destOrd="0" presId="urn:microsoft.com/office/officeart/2005/8/layout/chevron2"/>
    <dgm:cxn modelId="{2D3F41F8-E6AE-4443-A74F-0D58C17F11BB}" type="presParOf" srcId="{22C816AF-AB0C-4763-A64F-0EE54EEBA01F}" destId="{D8D63032-B5D2-46BA-9EB0-286CF4C2CA2F}" srcOrd="0" destOrd="0" presId="urn:microsoft.com/office/officeart/2005/8/layout/chevron2"/>
    <dgm:cxn modelId="{755A3808-3079-4DB8-A28B-51BE82178F38}" type="presParOf" srcId="{22C816AF-AB0C-4763-A64F-0EE54EEBA01F}" destId="{5A4F11AE-746C-46CF-9AFE-BA7CC5C5889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B3B5A4-9038-48FF-8AFB-C0BA75408403}">
      <dsp:nvSpPr>
        <dsp:cNvPr id="0" name=""/>
        <dsp:cNvSpPr/>
      </dsp:nvSpPr>
      <dsp:spPr>
        <a:xfrm rot="5400000">
          <a:off x="-391325" y="399642"/>
          <a:ext cx="2664286" cy="1865000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err="1" smtClean="0"/>
            <a:t>ДЭиФ</a:t>
          </a:r>
          <a:endParaRPr lang="ru-RU" sz="5200" kern="1200" dirty="0"/>
        </a:p>
      </dsp:txBody>
      <dsp:txXfrm rot="-5400000">
        <a:off x="8318" y="932499"/>
        <a:ext cx="1865000" cy="799286"/>
      </dsp:txXfrm>
    </dsp:sp>
    <dsp:sp modelId="{F210704C-1268-48C4-AE8F-EF7A4A6D167D}">
      <dsp:nvSpPr>
        <dsp:cNvPr id="0" name=""/>
        <dsp:cNvSpPr/>
      </dsp:nvSpPr>
      <dsp:spPr>
        <a:xfrm rot="5400000">
          <a:off x="4356898" y="-2483708"/>
          <a:ext cx="1731786" cy="671558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Согласовать  договор в СЭД </a:t>
          </a:r>
          <a:r>
            <a:rPr lang="en-US" sz="2400" kern="1200" dirty="0" err="1" smtClean="0"/>
            <a:t>Directum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Получить лицевой счет для ведения                 расчетов по договору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Предоставить оригинал договора </a:t>
          </a:r>
          <a:endParaRPr lang="ru-RU" sz="2400" kern="1200" dirty="0"/>
        </a:p>
      </dsp:txBody>
      <dsp:txXfrm rot="-5400000">
        <a:off x="1865001" y="92728"/>
        <a:ext cx="6631042" cy="1562708"/>
      </dsp:txXfrm>
    </dsp:sp>
    <dsp:sp modelId="{D8D63032-B5D2-46BA-9EB0-286CF4C2CA2F}">
      <dsp:nvSpPr>
        <dsp:cNvPr id="0" name=""/>
        <dsp:cNvSpPr/>
      </dsp:nvSpPr>
      <dsp:spPr>
        <a:xfrm rot="5400000">
          <a:off x="-399642" y="3092416"/>
          <a:ext cx="2664286" cy="1865000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/>
            <a:t>УБУ</a:t>
          </a:r>
          <a:endParaRPr lang="ru-RU" sz="5200" kern="1200" dirty="0"/>
        </a:p>
      </dsp:txBody>
      <dsp:txXfrm rot="-5400000">
        <a:off x="1" y="3625273"/>
        <a:ext cx="1865000" cy="799286"/>
      </dsp:txXfrm>
    </dsp:sp>
    <dsp:sp modelId="{5A4F11AE-746C-46CF-9AFE-BA7CC5C5889B}">
      <dsp:nvSpPr>
        <dsp:cNvPr id="0" name=""/>
        <dsp:cNvSpPr/>
      </dsp:nvSpPr>
      <dsp:spPr>
        <a:xfrm rot="5400000">
          <a:off x="4070590" y="200875"/>
          <a:ext cx="2304401" cy="6715581"/>
        </a:xfrm>
        <a:prstGeom prst="round2Same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Получить счет на аванс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Предоставить подписанный акт (скан-копию) в течение 5 дней с даты акта</a:t>
          </a:r>
          <a:endParaRPr lang="ru-RU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Получить счет на окончательный расчет и        счет-фактуру</a:t>
          </a:r>
          <a:endParaRPr lang="ru-RU" sz="2400" kern="1200" dirty="0"/>
        </a:p>
      </dsp:txBody>
      <dsp:txXfrm rot="-5400000">
        <a:off x="1865000" y="2518957"/>
        <a:ext cx="6603089" cy="20794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28A5-4757-44C6-B59E-54DBE48AF870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A621-A7ED-451C-A9E1-00EB9331F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8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28A5-4757-44C6-B59E-54DBE48AF870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A621-A7ED-451C-A9E1-00EB9331F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230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28A5-4757-44C6-B59E-54DBE48AF870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A621-A7ED-451C-A9E1-00EB9331F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461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28A5-4757-44C6-B59E-54DBE48AF870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A621-A7ED-451C-A9E1-00EB9331F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6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28A5-4757-44C6-B59E-54DBE48AF870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A621-A7ED-451C-A9E1-00EB9331F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817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28A5-4757-44C6-B59E-54DBE48AF870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A621-A7ED-451C-A9E1-00EB9331F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672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28A5-4757-44C6-B59E-54DBE48AF870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A621-A7ED-451C-A9E1-00EB9331F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222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28A5-4757-44C6-B59E-54DBE48AF870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A621-A7ED-451C-A9E1-00EB9331F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70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28A5-4757-44C6-B59E-54DBE48AF870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A621-A7ED-451C-A9E1-00EB9331F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12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28A5-4757-44C6-B59E-54DBE48AF870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A621-A7ED-451C-A9E1-00EB9331F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273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B28A5-4757-44C6-B59E-54DBE48AF870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AA621-A7ED-451C-A9E1-00EB9331F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601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B28A5-4757-44C6-B59E-54DBE48AF870}" type="datetimeFigureOut">
              <a:rPr lang="ru-RU" smtClean="0"/>
              <a:t>10.11.2023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AA621-A7ED-451C-A9E1-00EB9331FC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427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microsoft.com/office/2007/relationships/hdphoto" Target="../media/hdphoto3.wdp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15" y="199292"/>
            <a:ext cx="3499339" cy="307941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37894" y="263769"/>
            <a:ext cx="59172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 сдачи результатов работ и их приемка заказчиком оформляется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актом, подписанным обеими сторонами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(п. 4 ст. 753 ГК РФ)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7628" y="2164549"/>
            <a:ext cx="749105" cy="74910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216163" y="2161559"/>
            <a:ext cx="55772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Датой получения дохода является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выполнения работ (т.е. подписания акта заказчиком)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(п. 3. ст. 271 НК РФ)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733" y="3337506"/>
            <a:ext cx="3384321" cy="338432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38908" y="4038248"/>
            <a:ext cx="55772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Счет-фактура выставляется 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5 дней со дня выполнения работ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(п. 3. ст. 168 НК РФ)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3007" t="7373" r="32824" b="4306"/>
          <a:stretch/>
        </p:blipFill>
        <p:spPr>
          <a:xfrm>
            <a:off x="9214338" y="4537835"/>
            <a:ext cx="1620047" cy="188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80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01315908"/>
              </p:ext>
            </p:extLst>
          </p:nvPr>
        </p:nvGraphicFramePr>
        <p:xfrm>
          <a:off x="1579418" y="773084"/>
          <a:ext cx="8580582" cy="5365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5079078"/>
            <a:ext cx="16854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1 уч. корпус, </a:t>
            </a:r>
            <a:r>
              <a:rPr lang="ru-RU" sz="1200" b="1" dirty="0" err="1" smtClean="0">
                <a:solidFill>
                  <a:schemeClr val="bg1"/>
                </a:solidFill>
              </a:rPr>
              <a:t>каб</a:t>
            </a:r>
            <a:r>
              <a:rPr lang="ru-RU" sz="1200" b="1" dirty="0" smtClean="0">
                <a:solidFill>
                  <a:schemeClr val="bg1"/>
                </a:solidFill>
              </a:rPr>
              <a:t>. 252</a:t>
            </a:r>
          </a:p>
          <a:p>
            <a:r>
              <a:rPr lang="en-US" sz="1200" b="1" dirty="0" err="1" smtClean="0">
                <a:solidFill>
                  <a:schemeClr val="bg1"/>
                </a:solidFill>
              </a:rPr>
              <a:t>npkradep</a:t>
            </a:r>
            <a:r>
              <a:rPr lang="ru-RU" sz="1200" b="1" dirty="0" smtClean="0">
                <a:solidFill>
                  <a:schemeClr val="bg1"/>
                </a:solidFill>
              </a:rPr>
              <a:t>@</a:t>
            </a:r>
            <a:r>
              <a:rPr lang="en-US" sz="1200" b="1" dirty="0" err="1" smtClean="0">
                <a:solidFill>
                  <a:schemeClr val="bg1"/>
                </a:solidFill>
              </a:rPr>
              <a:t>spbstu</a:t>
            </a:r>
            <a:r>
              <a:rPr lang="en-US" sz="1200" b="1" dirty="0" smtClean="0">
                <a:solidFill>
                  <a:schemeClr val="bg1"/>
                </a:solidFill>
              </a:rPr>
              <a:t> </a:t>
            </a:r>
            <a:endParaRPr lang="ru-RU" sz="1200" b="1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697874" y="2372083"/>
            <a:ext cx="18163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1 уч. корпус, </a:t>
            </a:r>
            <a:r>
              <a:rPr lang="ru-RU" sz="1200" b="1" dirty="0" err="1" smtClean="0">
                <a:solidFill>
                  <a:schemeClr val="bg1"/>
                </a:solidFill>
              </a:rPr>
              <a:t>каб</a:t>
            </a:r>
            <a:r>
              <a:rPr lang="ru-RU" sz="1200" b="1" dirty="0" smtClean="0">
                <a:solidFill>
                  <a:schemeClr val="bg1"/>
                </a:solidFill>
              </a:rPr>
              <a:t>. 327 а</a:t>
            </a:r>
          </a:p>
          <a:p>
            <a:endParaRPr lang="ru-RU" dirty="0"/>
          </a:p>
        </p:txBody>
      </p:sp>
      <p:pic>
        <p:nvPicPr>
          <p:cNvPr id="7" name="Объект 3"/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7950" b="96513" l="5588" r="89981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43552" y="-114301"/>
            <a:ext cx="1928186" cy="258314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2821" b="97308" l="9653" r="89744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023818" y="3455708"/>
            <a:ext cx="1988145" cy="233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61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</TotalTime>
  <Words>132</Words>
  <Application>Microsoft Office PowerPoint</Application>
  <PresentationFormat>Широкоэкранный</PresentationFormat>
  <Paragraphs>16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Факт</dc:title>
  <dc:creator>Кокина Юлия Михайловна</dc:creator>
  <cp:lastModifiedBy>Колесникова Екатерина Сергеевна</cp:lastModifiedBy>
  <cp:revision>19</cp:revision>
  <dcterms:created xsi:type="dcterms:W3CDTF">2023-11-01T09:09:33Z</dcterms:created>
  <dcterms:modified xsi:type="dcterms:W3CDTF">2023-11-10T09:23:24Z</dcterms:modified>
</cp:coreProperties>
</file>