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3" r:id="rId1"/>
    <p:sldMasterId id="2147483681" r:id="rId2"/>
  </p:sldMasterIdLst>
  <p:notesMasterIdLst>
    <p:notesMasterId r:id="rId19"/>
  </p:notesMasterIdLst>
  <p:handoutMasterIdLst>
    <p:handoutMasterId r:id="rId20"/>
  </p:handoutMasterIdLst>
  <p:sldIdLst>
    <p:sldId id="519" r:id="rId3"/>
    <p:sldId id="518" r:id="rId4"/>
    <p:sldId id="535" r:id="rId5"/>
    <p:sldId id="534" r:id="rId6"/>
    <p:sldId id="536" r:id="rId7"/>
    <p:sldId id="533" r:id="rId8"/>
    <p:sldId id="539" r:id="rId9"/>
    <p:sldId id="542" r:id="rId10"/>
    <p:sldId id="541" r:id="rId11"/>
    <p:sldId id="504" r:id="rId12"/>
    <p:sldId id="540" r:id="rId13"/>
    <p:sldId id="520" r:id="rId14"/>
    <p:sldId id="532" r:id="rId15"/>
    <p:sldId id="524" r:id="rId16"/>
    <p:sldId id="516" r:id="rId17"/>
    <p:sldId id="537" r:id="rId18"/>
  </p:sldIdLst>
  <p:sldSz cx="9144000" cy="6858000" type="screen4x3"/>
  <p:notesSz cx="6735763" cy="9866313"/>
  <p:defaultTextStyle>
    <a:defPPr>
      <a:defRPr lang="en-US"/>
    </a:defPPr>
    <a:lvl1pPr algn="l" defTabSz="511800" rtl="0" eaLnBrk="0" fontAlgn="base" hangingPunct="0">
      <a:spcBef>
        <a:spcPct val="0"/>
      </a:spcBef>
      <a:spcAft>
        <a:spcPct val="0"/>
      </a:spcAft>
      <a:defRPr kumimoji="1" sz="2016" kern="1200">
        <a:solidFill>
          <a:schemeClr val="tx1"/>
        </a:solidFill>
        <a:latin typeface="Frutiger Next LT W1G" charset="0"/>
        <a:ea typeface="+mn-ea"/>
        <a:cs typeface="Arial" panose="020B0604020202020204" pitchFamily="34" charset="0"/>
      </a:defRPr>
    </a:lvl1pPr>
    <a:lvl2pPr marL="511800" indent="-223911" algn="l" defTabSz="511800" rtl="0" eaLnBrk="0" fontAlgn="base" hangingPunct="0">
      <a:spcBef>
        <a:spcPct val="0"/>
      </a:spcBef>
      <a:spcAft>
        <a:spcPct val="0"/>
      </a:spcAft>
      <a:defRPr kumimoji="1" sz="2016" kern="1200">
        <a:solidFill>
          <a:schemeClr val="tx1"/>
        </a:solidFill>
        <a:latin typeface="Frutiger Next LT W1G" charset="0"/>
        <a:ea typeface="+mn-ea"/>
        <a:cs typeface="Arial" panose="020B0604020202020204" pitchFamily="34" charset="0"/>
      </a:defRPr>
    </a:lvl2pPr>
    <a:lvl3pPr marL="1023598" indent="-447824" algn="l" defTabSz="511800" rtl="0" eaLnBrk="0" fontAlgn="base" hangingPunct="0">
      <a:spcBef>
        <a:spcPct val="0"/>
      </a:spcBef>
      <a:spcAft>
        <a:spcPct val="0"/>
      </a:spcAft>
      <a:defRPr kumimoji="1" sz="2016" kern="1200">
        <a:solidFill>
          <a:schemeClr val="tx1"/>
        </a:solidFill>
        <a:latin typeface="Frutiger Next LT W1G" charset="0"/>
        <a:ea typeface="+mn-ea"/>
        <a:cs typeface="Arial" panose="020B0604020202020204" pitchFamily="34" charset="0"/>
      </a:defRPr>
    </a:lvl3pPr>
    <a:lvl4pPr marL="1535398" indent="-671736" algn="l" defTabSz="511800" rtl="0" eaLnBrk="0" fontAlgn="base" hangingPunct="0">
      <a:spcBef>
        <a:spcPct val="0"/>
      </a:spcBef>
      <a:spcAft>
        <a:spcPct val="0"/>
      </a:spcAft>
      <a:defRPr kumimoji="1" sz="2016" kern="1200">
        <a:solidFill>
          <a:schemeClr val="tx1"/>
        </a:solidFill>
        <a:latin typeface="Frutiger Next LT W1G" charset="0"/>
        <a:ea typeface="+mn-ea"/>
        <a:cs typeface="Arial" panose="020B0604020202020204" pitchFamily="34" charset="0"/>
      </a:defRPr>
    </a:lvl4pPr>
    <a:lvl5pPr marL="2047196" indent="-895649" algn="l" defTabSz="511800" rtl="0" eaLnBrk="0" fontAlgn="base" hangingPunct="0">
      <a:spcBef>
        <a:spcPct val="0"/>
      </a:spcBef>
      <a:spcAft>
        <a:spcPct val="0"/>
      </a:spcAft>
      <a:defRPr kumimoji="1" sz="2016" kern="1200">
        <a:solidFill>
          <a:schemeClr val="tx1"/>
        </a:solidFill>
        <a:latin typeface="Frutiger Next LT W1G" charset="0"/>
        <a:ea typeface="+mn-ea"/>
        <a:cs typeface="Arial" panose="020B0604020202020204" pitchFamily="34" charset="0"/>
      </a:defRPr>
    </a:lvl5pPr>
    <a:lvl6pPr marL="1439436" algn="l" defTabSz="575774" rtl="0" eaLnBrk="1" latinLnBrk="0" hangingPunct="1">
      <a:defRPr kumimoji="1" sz="2016" kern="1200">
        <a:solidFill>
          <a:schemeClr val="tx1"/>
        </a:solidFill>
        <a:latin typeface="Frutiger Next LT W1G" charset="0"/>
        <a:ea typeface="+mn-ea"/>
        <a:cs typeface="Arial" panose="020B0604020202020204" pitchFamily="34" charset="0"/>
      </a:defRPr>
    </a:lvl6pPr>
    <a:lvl7pPr marL="1727322" algn="l" defTabSz="575774" rtl="0" eaLnBrk="1" latinLnBrk="0" hangingPunct="1">
      <a:defRPr kumimoji="1" sz="2016" kern="1200">
        <a:solidFill>
          <a:schemeClr val="tx1"/>
        </a:solidFill>
        <a:latin typeface="Frutiger Next LT W1G" charset="0"/>
        <a:ea typeface="+mn-ea"/>
        <a:cs typeface="Arial" panose="020B0604020202020204" pitchFamily="34" charset="0"/>
      </a:defRPr>
    </a:lvl7pPr>
    <a:lvl8pPr marL="2015209" algn="l" defTabSz="575774" rtl="0" eaLnBrk="1" latinLnBrk="0" hangingPunct="1">
      <a:defRPr kumimoji="1" sz="2016" kern="1200">
        <a:solidFill>
          <a:schemeClr val="tx1"/>
        </a:solidFill>
        <a:latin typeface="Frutiger Next LT W1G" charset="0"/>
        <a:ea typeface="+mn-ea"/>
        <a:cs typeface="Arial" panose="020B0604020202020204" pitchFamily="34" charset="0"/>
      </a:defRPr>
    </a:lvl8pPr>
    <a:lvl9pPr marL="2303095" algn="l" defTabSz="575774" rtl="0" eaLnBrk="1" latinLnBrk="0" hangingPunct="1">
      <a:defRPr kumimoji="1" sz="2016" kern="1200">
        <a:solidFill>
          <a:schemeClr val="tx1"/>
        </a:solidFill>
        <a:latin typeface="Frutiger Next LT W1G"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userDrawn="1">
          <p15:clr>
            <a:srgbClr val="A4A3A4"/>
          </p15:clr>
        </p15:guide>
        <p15:guide id="2" pos="4861"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scaleToFitPaper="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9242"/>
    <a:srgbClr val="13B14A"/>
    <a:srgbClr val="FFFFFF"/>
    <a:srgbClr val="005E30"/>
    <a:srgbClr val="0696D7"/>
    <a:srgbClr val="FF7E79"/>
    <a:srgbClr val="33CCFF"/>
    <a:srgbClr val="008845"/>
    <a:srgbClr val="14B24B"/>
    <a:srgbClr val="FBFBF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Средний стиль 2 - акцент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8A107856-5554-42FB-B03E-39F5DBC370BA}" styleName="Средний стиль 4 — акцент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284E427A-3D55-4303-BF80-6455036E1DE7}" styleName="Стиль из темы 1 - акцент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69C7853C-536D-4A76-A0AE-DD22124D55A5}" styleName="Стиль из темы 1 - акцент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35758FB7-9AC5-4552-8A53-C91805E547FA}" styleName="Стиль из темы 1 - акцент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37CE84F3-28C3-443E-9E96-99CF82512B78}" styleName="Темный стиль 1 — акцент 2">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2"/>
          </a:solidFill>
        </a:fill>
      </a:tcStyle>
    </a:wholeTbl>
    <a:band1H>
      <a:tcStyle>
        <a:tcBdr/>
        <a:fill>
          <a:solidFill>
            <a:schemeClr val="accent2">
              <a:shade val="60000"/>
            </a:schemeClr>
          </a:solidFill>
        </a:fill>
      </a:tcStyle>
    </a:band1H>
    <a:band1V>
      <a:tcStyle>
        <a:tcBdr/>
        <a:fill>
          <a:solidFill>
            <a:schemeClr val="accent2">
              <a:shade val="60000"/>
            </a:schemeClr>
          </a:solidFill>
        </a:fill>
      </a:tcStyle>
    </a:band1V>
    <a:lastCol>
      <a:tcTxStyle b="on"/>
      <a:tcStyle>
        <a:tcBdr>
          <a:left>
            <a:ln w="25400" cmpd="sng">
              <a:solidFill>
                <a:schemeClr val="lt1"/>
              </a:solidFill>
            </a:ln>
          </a:left>
        </a:tcBdr>
        <a:fill>
          <a:solidFill>
            <a:schemeClr val="accent2">
              <a:shade val="60000"/>
            </a:schemeClr>
          </a:solidFill>
        </a:fill>
      </a:tcStyle>
    </a:lastCol>
    <a:firstCol>
      <a:tcTxStyle b="on"/>
      <a:tcStyle>
        <a:tcBdr>
          <a:right>
            <a:ln w="25400" cmpd="sng">
              <a:solidFill>
                <a:schemeClr val="lt1"/>
              </a:solidFill>
            </a:ln>
          </a:right>
        </a:tcBdr>
        <a:fill>
          <a:solidFill>
            <a:schemeClr val="accent2">
              <a:shade val="60000"/>
            </a:schemeClr>
          </a:solidFill>
        </a:fill>
      </a:tcStyle>
    </a:firstCol>
    <a:lastRow>
      <a:tcTxStyle b="on"/>
      <a:tcStyle>
        <a:tcBdr>
          <a:top>
            <a:ln w="25400" cmpd="sng">
              <a:solidFill>
                <a:schemeClr val="lt1"/>
              </a:solidFill>
            </a:ln>
          </a:top>
        </a:tcBdr>
        <a:fill>
          <a:solidFill>
            <a:schemeClr val="accent2">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9DCAF9ED-07DC-4A11-8D7F-57B35C25682E}" styleName="Средний стиль 1 — акцент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18603FDC-E32A-4AB5-989C-0864C3EAD2B8}" styleName="Стиль из темы 2 - акцент 2">
    <a:tblBg>
      <a:fillRef idx="3">
        <a:schemeClr val="accent2"/>
      </a:fillRef>
      <a:effectRef idx="3">
        <a:schemeClr val="accent2"/>
      </a:effectRef>
    </a:tblBg>
    <a:wholeTbl>
      <a:tcTxStyle>
        <a:fontRef idx="minor">
          <a:scrgbClr r="0" g="0" b="0"/>
        </a:fontRef>
        <a:schemeClr val="lt1"/>
      </a:tcTxStyle>
      <a:tcStyle>
        <a:tcBdr>
          <a:left>
            <a:lnRef idx="1">
              <a:schemeClr val="accent2">
                <a:tint val="50000"/>
              </a:schemeClr>
            </a:lnRef>
          </a:left>
          <a:right>
            <a:lnRef idx="1">
              <a:schemeClr val="accent2">
                <a:tint val="50000"/>
              </a:schemeClr>
            </a:lnRef>
          </a:right>
          <a:top>
            <a:lnRef idx="1">
              <a:schemeClr val="accent2">
                <a:tint val="50000"/>
              </a:schemeClr>
            </a:lnRef>
          </a:top>
          <a:bottom>
            <a:lnRef idx="1">
              <a:schemeClr val="accent2">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46F890A9-2807-4EBB-B81D-B2AA78EC7F39}" styleName="Темный стиль 2 - акцент 5/акцент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 styleId="{91EBBBCC-DAD2-459C-BE2E-F6DE35CF9A28}" styleName="Темный стиль 2 - акцент 3/акцент 4">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3">
              <a:tint val="20000"/>
            </a:schemeClr>
          </a:solidFill>
        </a:fill>
      </a:tcStyle>
    </a:lastRow>
    <a:firstRow>
      <a:tcTxStyle b="on">
        <a:fontRef idx="minor">
          <a:scrgbClr r="0" g="0" b="0"/>
        </a:fontRef>
        <a:schemeClr val="lt1"/>
      </a:tcTxStyle>
      <a:tcStyle>
        <a:tcBdr/>
        <a:fill>
          <a:solidFill>
            <a:schemeClr val="accent4"/>
          </a:solidFill>
        </a:fill>
      </a:tcStyle>
    </a:firstRow>
  </a:tblStyle>
  <a:tblStyle styleId="{85BE263C-DBD7-4A20-BB59-AAB30ACAA65A}" styleName="Средний стиль 3 - акцент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6E25E649-3F16-4E02-A733-19D2CDBF48F0}" styleName="Средний стиль 3 - акцент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B301B821-A1FF-4177-AEE7-76D212191A09}" styleName="Средний стиль 1 - акцент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3C2FFA5D-87B4-456A-9821-1D502468CF0F}" styleName="Стиль из темы 1 - акцент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BC89EF96-8CEA-46FF-86C4-4CE0E7609802}" styleName="Светлый стиль 3 — акцент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7932" autoAdjust="0"/>
    <p:restoredTop sz="93333" autoAdjust="0"/>
  </p:normalViewPr>
  <p:slideViewPr>
    <p:cSldViewPr snapToGrid="0" snapToObjects="1">
      <p:cViewPr varScale="1">
        <p:scale>
          <a:sx n="106" d="100"/>
          <a:sy n="106" d="100"/>
        </p:scale>
        <p:origin x="2208" y="90"/>
      </p:cViewPr>
      <p:guideLst>
        <p:guide orient="horz" pos="2160"/>
        <p:guide pos="4861"/>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snapToGrid="0" snapToObjects="1">
      <p:cViewPr varScale="1">
        <p:scale>
          <a:sx n="55" d="100"/>
          <a:sy n="55" d="100"/>
        </p:scale>
        <p:origin x="2968" y="216"/>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3" Type="http://schemas.openxmlformats.org/officeDocument/2006/relationships/slide" Target="slides/slide1.xml"/><Relationship Id="rId21"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3" y="1"/>
            <a:ext cx="2919290" cy="493739"/>
          </a:xfrm>
          <a:prstGeom prst="rect">
            <a:avLst/>
          </a:prstGeom>
        </p:spPr>
        <p:txBody>
          <a:bodyPr vert="horz" wrap="square" lIns="94700" tIns="47350" rIns="94700" bIns="47350" numCol="1" anchor="t" anchorCtr="0" compatLnSpc="1">
            <a:prstTxWarp prst="textNoShape">
              <a:avLst/>
            </a:prstTxWarp>
          </a:bodyPr>
          <a:lstStyle>
            <a:lvl1pPr eaLnBrk="1" hangingPunct="1">
              <a:defRPr kumimoji="0" sz="1200"/>
            </a:lvl1pPr>
          </a:lstStyle>
          <a:p>
            <a:endParaRPr lang="ru-RU" altLang="ru-RU"/>
          </a:p>
        </p:txBody>
      </p:sp>
      <p:sp>
        <p:nvSpPr>
          <p:cNvPr id="3" name="Date Placeholder 2"/>
          <p:cNvSpPr>
            <a:spLocks noGrp="1"/>
          </p:cNvSpPr>
          <p:nvPr>
            <p:ph type="dt" sz="quarter" idx="1"/>
          </p:nvPr>
        </p:nvSpPr>
        <p:spPr>
          <a:xfrm>
            <a:off x="3815324" y="1"/>
            <a:ext cx="2919290" cy="493739"/>
          </a:xfrm>
          <a:prstGeom prst="rect">
            <a:avLst/>
          </a:prstGeom>
        </p:spPr>
        <p:txBody>
          <a:bodyPr vert="horz" wrap="square" lIns="94700" tIns="47350" rIns="94700" bIns="47350" numCol="1" anchor="t" anchorCtr="0" compatLnSpc="1">
            <a:prstTxWarp prst="textNoShape">
              <a:avLst/>
            </a:prstTxWarp>
          </a:bodyPr>
          <a:lstStyle>
            <a:lvl1pPr algn="r" eaLnBrk="1" hangingPunct="1">
              <a:defRPr kumimoji="0" sz="1200"/>
            </a:lvl1pPr>
          </a:lstStyle>
          <a:p>
            <a:fld id="{8F99CBD8-0CB9-436D-88F8-43AB91C18435}" type="datetime1">
              <a:rPr lang="en-US" altLang="ru-RU"/>
              <a:pPr/>
              <a:t>5/12/2026</a:t>
            </a:fld>
            <a:endParaRPr lang="en-US" altLang="ru-RU"/>
          </a:p>
        </p:txBody>
      </p:sp>
      <p:sp>
        <p:nvSpPr>
          <p:cNvPr id="4" name="Footer Placeholder 3"/>
          <p:cNvSpPr>
            <a:spLocks noGrp="1"/>
          </p:cNvSpPr>
          <p:nvPr>
            <p:ph type="ftr" sz="quarter" idx="2"/>
          </p:nvPr>
        </p:nvSpPr>
        <p:spPr>
          <a:xfrm>
            <a:off x="3" y="9371517"/>
            <a:ext cx="2919290" cy="492680"/>
          </a:xfrm>
          <a:prstGeom prst="rect">
            <a:avLst/>
          </a:prstGeom>
        </p:spPr>
        <p:txBody>
          <a:bodyPr vert="horz" wrap="square" lIns="94700" tIns="47350" rIns="94700" bIns="47350" numCol="1" anchor="b" anchorCtr="0" compatLnSpc="1">
            <a:prstTxWarp prst="textNoShape">
              <a:avLst/>
            </a:prstTxWarp>
          </a:bodyPr>
          <a:lstStyle>
            <a:lvl1pPr eaLnBrk="1" hangingPunct="1">
              <a:defRPr kumimoji="0" sz="1200"/>
            </a:lvl1pPr>
          </a:lstStyle>
          <a:p>
            <a:endParaRPr lang="ru-RU" altLang="ru-RU"/>
          </a:p>
        </p:txBody>
      </p:sp>
      <p:sp>
        <p:nvSpPr>
          <p:cNvPr id="5" name="Slide Number Placeholder 4"/>
          <p:cNvSpPr>
            <a:spLocks noGrp="1"/>
          </p:cNvSpPr>
          <p:nvPr>
            <p:ph type="sldNum" sz="quarter" idx="3"/>
          </p:nvPr>
        </p:nvSpPr>
        <p:spPr>
          <a:xfrm>
            <a:off x="3815324" y="9371517"/>
            <a:ext cx="2919290" cy="492680"/>
          </a:xfrm>
          <a:prstGeom prst="rect">
            <a:avLst/>
          </a:prstGeom>
        </p:spPr>
        <p:txBody>
          <a:bodyPr vert="horz" wrap="square" lIns="94700" tIns="47350" rIns="94700" bIns="47350" numCol="1" anchor="b" anchorCtr="0" compatLnSpc="1">
            <a:prstTxWarp prst="textNoShape">
              <a:avLst/>
            </a:prstTxWarp>
          </a:bodyPr>
          <a:lstStyle>
            <a:lvl1pPr algn="r" eaLnBrk="1" hangingPunct="1">
              <a:defRPr kumimoji="0" sz="1200"/>
            </a:lvl1pPr>
          </a:lstStyle>
          <a:p>
            <a:fld id="{444520FC-37AF-4B43-9CEF-36ADE76932AE}" type="slidenum">
              <a:rPr lang="en-US" altLang="ru-RU"/>
              <a:pPr/>
              <a:t>‹#›</a:t>
            </a:fld>
            <a:endParaRPr lang="en-US" altLang="ru-RU"/>
          </a:p>
        </p:txBody>
      </p:sp>
    </p:spTree>
    <p:extLst>
      <p:ext uri="{BB962C8B-B14F-4D97-AF65-F5344CB8AC3E}">
        <p14:creationId xmlns:p14="http://schemas.microsoft.com/office/powerpoint/2010/main" val="859414012"/>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3" y="1"/>
            <a:ext cx="2919290" cy="493739"/>
          </a:xfrm>
          <a:prstGeom prst="rect">
            <a:avLst/>
          </a:prstGeom>
        </p:spPr>
        <p:txBody>
          <a:bodyPr vert="horz" wrap="square" lIns="94700" tIns="47350" rIns="94700" bIns="47350" numCol="1" anchor="t" anchorCtr="0" compatLnSpc="1">
            <a:prstTxWarp prst="textNoShape">
              <a:avLst/>
            </a:prstTxWarp>
          </a:bodyPr>
          <a:lstStyle>
            <a:lvl1pPr eaLnBrk="1" hangingPunct="1">
              <a:defRPr kumimoji="0" sz="1200"/>
            </a:lvl1pPr>
          </a:lstStyle>
          <a:p>
            <a:endParaRPr lang="ru-RU" altLang="ru-RU"/>
          </a:p>
        </p:txBody>
      </p:sp>
      <p:sp>
        <p:nvSpPr>
          <p:cNvPr id="3" name="Date Placeholder 2"/>
          <p:cNvSpPr>
            <a:spLocks noGrp="1"/>
          </p:cNvSpPr>
          <p:nvPr>
            <p:ph type="dt" idx="1"/>
          </p:nvPr>
        </p:nvSpPr>
        <p:spPr>
          <a:xfrm>
            <a:off x="3815324" y="1"/>
            <a:ext cx="2919290" cy="493739"/>
          </a:xfrm>
          <a:prstGeom prst="rect">
            <a:avLst/>
          </a:prstGeom>
        </p:spPr>
        <p:txBody>
          <a:bodyPr vert="horz" wrap="square" lIns="94700" tIns="47350" rIns="94700" bIns="47350" numCol="1" anchor="t" anchorCtr="0" compatLnSpc="1">
            <a:prstTxWarp prst="textNoShape">
              <a:avLst/>
            </a:prstTxWarp>
          </a:bodyPr>
          <a:lstStyle>
            <a:lvl1pPr algn="r" eaLnBrk="1" hangingPunct="1">
              <a:defRPr kumimoji="0" sz="1200"/>
            </a:lvl1pPr>
          </a:lstStyle>
          <a:p>
            <a:fld id="{D8475F42-D7A5-469B-BF7F-C0F37AE6711D}" type="datetime1">
              <a:rPr lang="en-US" altLang="ru-RU"/>
              <a:pPr/>
              <a:t>5/12/2026</a:t>
            </a:fld>
            <a:endParaRPr lang="en-US" altLang="ru-RU"/>
          </a:p>
        </p:txBody>
      </p:sp>
      <p:sp>
        <p:nvSpPr>
          <p:cNvPr id="4" name="Slide Image Placeholder 3"/>
          <p:cNvSpPr>
            <a:spLocks noGrp="1" noRot="1" noChangeAspect="1"/>
          </p:cNvSpPr>
          <p:nvPr>
            <p:ph type="sldImg" idx="2"/>
          </p:nvPr>
        </p:nvSpPr>
        <p:spPr>
          <a:xfrm>
            <a:off x="901700" y="738188"/>
            <a:ext cx="4932363" cy="3700462"/>
          </a:xfrm>
          <a:prstGeom prst="rect">
            <a:avLst/>
          </a:prstGeom>
          <a:noFill/>
          <a:ln w="12700">
            <a:solidFill>
              <a:prstClr val="black"/>
            </a:solidFill>
          </a:ln>
        </p:spPr>
        <p:txBody>
          <a:bodyPr vert="horz" lIns="94700" tIns="47350" rIns="94700" bIns="47350" rtlCol="0" anchor="ctr"/>
          <a:lstStyle/>
          <a:p>
            <a:pPr lvl="0"/>
            <a:endParaRPr lang="en-US" noProof="0" dirty="0"/>
          </a:p>
        </p:txBody>
      </p:sp>
      <p:sp>
        <p:nvSpPr>
          <p:cNvPr id="5" name="Notes Placeholder 4"/>
          <p:cNvSpPr>
            <a:spLocks noGrp="1"/>
          </p:cNvSpPr>
          <p:nvPr>
            <p:ph type="body" sz="quarter" idx="3"/>
          </p:nvPr>
        </p:nvSpPr>
        <p:spPr>
          <a:xfrm>
            <a:off x="674036" y="4686288"/>
            <a:ext cx="5387691" cy="4440477"/>
          </a:xfrm>
          <a:prstGeom prst="rect">
            <a:avLst/>
          </a:prstGeom>
        </p:spPr>
        <p:txBody>
          <a:bodyPr vert="horz" lIns="94700" tIns="47350" rIns="94700" bIns="47350" rtlCol="0"/>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6" name="Footer Placeholder 5"/>
          <p:cNvSpPr>
            <a:spLocks noGrp="1"/>
          </p:cNvSpPr>
          <p:nvPr>
            <p:ph type="ftr" sz="quarter" idx="4"/>
          </p:nvPr>
        </p:nvSpPr>
        <p:spPr>
          <a:xfrm>
            <a:off x="3" y="9371517"/>
            <a:ext cx="2919290" cy="492680"/>
          </a:xfrm>
          <a:prstGeom prst="rect">
            <a:avLst/>
          </a:prstGeom>
        </p:spPr>
        <p:txBody>
          <a:bodyPr vert="horz" wrap="square" lIns="94700" tIns="47350" rIns="94700" bIns="47350" numCol="1" anchor="b" anchorCtr="0" compatLnSpc="1">
            <a:prstTxWarp prst="textNoShape">
              <a:avLst/>
            </a:prstTxWarp>
          </a:bodyPr>
          <a:lstStyle>
            <a:lvl1pPr eaLnBrk="1" hangingPunct="1">
              <a:defRPr kumimoji="0" sz="1200"/>
            </a:lvl1pPr>
          </a:lstStyle>
          <a:p>
            <a:endParaRPr lang="ru-RU" altLang="ru-RU"/>
          </a:p>
        </p:txBody>
      </p:sp>
    </p:spTree>
    <p:extLst>
      <p:ext uri="{BB962C8B-B14F-4D97-AF65-F5344CB8AC3E}">
        <p14:creationId xmlns:p14="http://schemas.microsoft.com/office/powerpoint/2010/main" val="3912421429"/>
      </p:ext>
    </p:extLst>
  </p:cSld>
  <p:clrMap bg1="lt1" tx1="dk1" bg2="lt2" tx2="dk2" accent1="accent1" accent2="accent2" accent3="accent3" accent4="accent4" accent5="accent5" accent6="accent6" hlink="hlink" folHlink="folHlink"/>
  <p:hf hdr="0" ftr="0" dt="0"/>
  <p:notesStyle>
    <a:lvl1pPr algn="l" defTabSz="511800" rtl="0" eaLnBrk="0" fontAlgn="base" hangingPunct="0">
      <a:spcBef>
        <a:spcPct val="30000"/>
      </a:spcBef>
      <a:spcAft>
        <a:spcPct val="0"/>
      </a:spcAft>
      <a:defRPr kumimoji="1" sz="1323" kern="1200">
        <a:solidFill>
          <a:schemeClr val="tx1"/>
        </a:solidFill>
        <a:latin typeface="Frutiger Next LT W1G" pitchFamily="34" charset="0"/>
        <a:ea typeface="Arial" charset="0"/>
        <a:cs typeface="Arial" panose="020B0604020202020204" pitchFamily="34" charset="0"/>
      </a:defRPr>
    </a:lvl1pPr>
    <a:lvl2pPr marL="511800" algn="l" defTabSz="511800" rtl="0" eaLnBrk="0" fontAlgn="base" hangingPunct="0">
      <a:spcBef>
        <a:spcPct val="30000"/>
      </a:spcBef>
      <a:spcAft>
        <a:spcPct val="0"/>
      </a:spcAft>
      <a:defRPr kumimoji="1" sz="1323" kern="1200">
        <a:solidFill>
          <a:schemeClr val="tx1"/>
        </a:solidFill>
        <a:latin typeface="Frutiger Next LT W1G" pitchFamily="34" charset="0"/>
        <a:ea typeface="Arial" charset="0"/>
        <a:cs typeface="Arial" panose="020B0604020202020204" pitchFamily="34" charset="0"/>
      </a:defRPr>
    </a:lvl2pPr>
    <a:lvl3pPr marL="1023598" algn="l" defTabSz="511800" rtl="0" eaLnBrk="0" fontAlgn="base" hangingPunct="0">
      <a:spcBef>
        <a:spcPct val="30000"/>
      </a:spcBef>
      <a:spcAft>
        <a:spcPct val="0"/>
      </a:spcAft>
      <a:defRPr kumimoji="1" sz="1323" kern="1200">
        <a:solidFill>
          <a:schemeClr val="tx1"/>
        </a:solidFill>
        <a:latin typeface="Frutiger Next LT W1G" pitchFamily="34" charset="0"/>
        <a:ea typeface="Arial" charset="0"/>
        <a:cs typeface="Arial" panose="020B0604020202020204" pitchFamily="34" charset="0"/>
      </a:defRPr>
    </a:lvl3pPr>
    <a:lvl4pPr marL="1535398" algn="l" defTabSz="511800" rtl="0" eaLnBrk="0" fontAlgn="base" hangingPunct="0">
      <a:spcBef>
        <a:spcPct val="30000"/>
      </a:spcBef>
      <a:spcAft>
        <a:spcPct val="0"/>
      </a:spcAft>
      <a:defRPr kumimoji="1" sz="1323" kern="1200">
        <a:solidFill>
          <a:schemeClr val="tx1"/>
        </a:solidFill>
        <a:latin typeface="Frutiger Next LT W1G" pitchFamily="34" charset="0"/>
        <a:ea typeface="Arial" charset="0"/>
        <a:cs typeface="Arial" panose="020B0604020202020204" pitchFamily="34" charset="0"/>
      </a:defRPr>
    </a:lvl4pPr>
    <a:lvl5pPr marL="2047196" algn="l" defTabSz="511800" rtl="0" eaLnBrk="0" fontAlgn="base" hangingPunct="0">
      <a:spcBef>
        <a:spcPct val="30000"/>
      </a:spcBef>
      <a:spcAft>
        <a:spcPct val="0"/>
      </a:spcAft>
      <a:defRPr kumimoji="1" sz="1323" kern="1200">
        <a:solidFill>
          <a:schemeClr val="tx1"/>
        </a:solidFill>
        <a:latin typeface="Frutiger Next LT W1G" pitchFamily="34" charset="0"/>
        <a:ea typeface="Arial" charset="0"/>
        <a:cs typeface="Arial" panose="020B0604020202020204" pitchFamily="34" charset="0"/>
      </a:defRPr>
    </a:lvl5pPr>
    <a:lvl6pPr marL="2559027" algn="l" defTabSz="511804" rtl="0" eaLnBrk="1" latinLnBrk="0" hangingPunct="1">
      <a:defRPr sz="1323" kern="1200">
        <a:solidFill>
          <a:schemeClr val="tx1"/>
        </a:solidFill>
        <a:latin typeface="+mn-lt"/>
        <a:ea typeface="+mn-ea"/>
        <a:cs typeface="+mn-cs"/>
      </a:defRPr>
    </a:lvl6pPr>
    <a:lvl7pPr marL="3070833" algn="l" defTabSz="511804" rtl="0" eaLnBrk="1" latinLnBrk="0" hangingPunct="1">
      <a:defRPr sz="1323" kern="1200">
        <a:solidFill>
          <a:schemeClr val="tx1"/>
        </a:solidFill>
        <a:latin typeface="+mn-lt"/>
        <a:ea typeface="+mn-ea"/>
        <a:cs typeface="+mn-cs"/>
      </a:defRPr>
    </a:lvl7pPr>
    <a:lvl8pPr marL="3582638" algn="l" defTabSz="511804" rtl="0" eaLnBrk="1" latinLnBrk="0" hangingPunct="1">
      <a:defRPr sz="1323" kern="1200">
        <a:solidFill>
          <a:schemeClr val="tx1"/>
        </a:solidFill>
        <a:latin typeface="+mn-lt"/>
        <a:ea typeface="+mn-ea"/>
        <a:cs typeface="+mn-cs"/>
      </a:defRPr>
    </a:lvl8pPr>
    <a:lvl9pPr marL="4094444" algn="l" defTabSz="511804" rtl="0" eaLnBrk="1" latinLnBrk="0" hangingPunct="1">
      <a:defRPr sz="1323"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0.jpe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jpe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2_Main Title">
    <p:bg>
      <p:bgPr>
        <a:blipFill dpi="0" rotWithShape="0">
          <a:blip r:embed="rId2">
            <a:lum/>
          </a:blip>
          <a:srcRect/>
          <a:stretch>
            <a:fillRect l="-17000" r="-17000"/>
          </a:stretch>
        </a:blipFill>
        <a:effectLst/>
      </p:bgPr>
    </p:bg>
    <p:spTree>
      <p:nvGrpSpPr>
        <p:cNvPr id="1" name=""/>
        <p:cNvGrpSpPr/>
        <p:nvPr/>
      </p:nvGrpSpPr>
      <p:grpSpPr>
        <a:xfrm>
          <a:off x="0" y="0"/>
          <a:ext cx="0" cy="0"/>
          <a:chOff x="0" y="0"/>
          <a:chExt cx="0" cy="0"/>
        </a:xfrm>
      </p:grpSpPr>
      <p:sp>
        <p:nvSpPr>
          <p:cNvPr id="7" name="Прямоугольник 6"/>
          <p:cNvSpPr>
            <a:spLocks noChangeArrowheads="1"/>
          </p:cNvSpPr>
          <p:nvPr userDrawn="1"/>
        </p:nvSpPr>
        <p:spPr bwMode="auto">
          <a:xfrm>
            <a:off x="0" y="4"/>
            <a:ext cx="9144000" cy="1100971"/>
          </a:xfrm>
          <a:prstGeom prst="rect">
            <a:avLst/>
          </a:prstGeom>
          <a:solidFill>
            <a:schemeClr val="bg2">
              <a:alpha val="94000"/>
            </a:schemeClr>
          </a:solidFill>
          <a:ln>
            <a:noFill/>
          </a:ln>
          <a:effectLst/>
        </p:spPr>
        <p:txBody>
          <a:bodyPr anchor="ctr"/>
          <a:lstStyle/>
          <a:p>
            <a:pPr algn="ctr" eaLnBrk="1" hangingPunct="1"/>
            <a:endParaRPr kumimoji="0" lang="ru-RU" altLang="ru-RU" sz="1134">
              <a:solidFill>
                <a:srgbClr val="FFFFFF"/>
              </a:solidFill>
            </a:endParaRPr>
          </a:p>
        </p:txBody>
      </p:sp>
      <p:sp>
        <p:nvSpPr>
          <p:cNvPr id="8" name="Заголовок 1"/>
          <p:cNvSpPr txBox="1">
            <a:spLocks/>
          </p:cNvSpPr>
          <p:nvPr userDrawn="1"/>
        </p:nvSpPr>
        <p:spPr bwMode="auto">
          <a:xfrm>
            <a:off x="2913919" y="184208"/>
            <a:ext cx="4284938" cy="9167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3200">
                <a:solidFill>
                  <a:schemeClr val="tx1"/>
                </a:solidFill>
                <a:latin typeface="Frutiger Next LT W1G" charset="0"/>
                <a:cs typeface="Arial" panose="020B0604020202020204" pitchFamily="34" charset="0"/>
              </a:defRPr>
            </a:lvl1pPr>
            <a:lvl2pPr marL="742950" indent="-285750">
              <a:defRPr kumimoji="1" sz="3200">
                <a:solidFill>
                  <a:schemeClr val="tx1"/>
                </a:solidFill>
                <a:latin typeface="Frutiger Next LT W1G" charset="0"/>
                <a:cs typeface="Arial" panose="020B0604020202020204" pitchFamily="34" charset="0"/>
              </a:defRPr>
            </a:lvl2pPr>
            <a:lvl3pPr marL="1143000" indent="-228600">
              <a:defRPr kumimoji="1" sz="3200">
                <a:solidFill>
                  <a:schemeClr val="tx1"/>
                </a:solidFill>
                <a:latin typeface="Frutiger Next LT W1G" charset="0"/>
                <a:cs typeface="Arial" panose="020B0604020202020204" pitchFamily="34" charset="0"/>
              </a:defRPr>
            </a:lvl3pPr>
            <a:lvl4pPr marL="1600200" indent="-228600">
              <a:defRPr kumimoji="1" sz="3200">
                <a:solidFill>
                  <a:schemeClr val="tx1"/>
                </a:solidFill>
                <a:latin typeface="Frutiger Next LT W1G" charset="0"/>
                <a:cs typeface="Arial" panose="020B0604020202020204" pitchFamily="34" charset="0"/>
              </a:defRPr>
            </a:lvl4pPr>
            <a:lvl5pPr marL="2057400" indent="-228600">
              <a:defRPr kumimoji="1" sz="3200">
                <a:solidFill>
                  <a:schemeClr val="tx1"/>
                </a:solidFill>
                <a:latin typeface="Frutiger Next LT W1G" charset="0"/>
                <a:cs typeface="Arial" panose="020B0604020202020204" pitchFamily="34" charset="0"/>
              </a:defRPr>
            </a:lvl5pPr>
            <a:lvl6pPr marL="2514600" indent="-228600" defTabSz="812800" eaLnBrk="0" fontAlgn="base" hangingPunct="0">
              <a:spcBef>
                <a:spcPct val="0"/>
              </a:spcBef>
              <a:spcAft>
                <a:spcPct val="0"/>
              </a:spcAft>
              <a:defRPr kumimoji="1" sz="3200">
                <a:solidFill>
                  <a:schemeClr val="tx1"/>
                </a:solidFill>
                <a:latin typeface="Frutiger Next LT W1G" charset="0"/>
                <a:cs typeface="Arial" panose="020B0604020202020204" pitchFamily="34" charset="0"/>
              </a:defRPr>
            </a:lvl6pPr>
            <a:lvl7pPr marL="2971800" indent="-228600" defTabSz="812800" eaLnBrk="0" fontAlgn="base" hangingPunct="0">
              <a:spcBef>
                <a:spcPct val="0"/>
              </a:spcBef>
              <a:spcAft>
                <a:spcPct val="0"/>
              </a:spcAft>
              <a:defRPr kumimoji="1" sz="3200">
                <a:solidFill>
                  <a:schemeClr val="tx1"/>
                </a:solidFill>
                <a:latin typeface="Frutiger Next LT W1G" charset="0"/>
                <a:cs typeface="Arial" panose="020B0604020202020204" pitchFamily="34" charset="0"/>
              </a:defRPr>
            </a:lvl7pPr>
            <a:lvl8pPr marL="3429000" indent="-228600" defTabSz="812800" eaLnBrk="0" fontAlgn="base" hangingPunct="0">
              <a:spcBef>
                <a:spcPct val="0"/>
              </a:spcBef>
              <a:spcAft>
                <a:spcPct val="0"/>
              </a:spcAft>
              <a:defRPr kumimoji="1" sz="3200">
                <a:solidFill>
                  <a:schemeClr val="tx1"/>
                </a:solidFill>
                <a:latin typeface="Frutiger Next LT W1G" charset="0"/>
                <a:cs typeface="Arial" panose="020B0604020202020204" pitchFamily="34" charset="0"/>
              </a:defRPr>
            </a:lvl8pPr>
            <a:lvl9pPr marL="3886200" indent="-228600" defTabSz="812800" eaLnBrk="0" fontAlgn="base" hangingPunct="0">
              <a:spcBef>
                <a:spcPct val="0"/>
              </a:spcBef>
              <a:spcAft>
                <a:spcPct val="0"/>
              </a:spcAft>
              <a:defRPr kumimoji="1" sz="3200">
                <a:solidFill>
                  <a:schemeClr val="tx1"/>
                </a:solidFill>
                <a:latin typeface="Frutiger Next LT W1G" charset="0"/>
                <a:cs typeface="Arial" panose="020B0604020202020204" pitchFamily="34" charset="0"/>
              </a:defRPr>
            </a:lvl9pPr>
          </a:lstStyle>
          <a:p>
            <a:pPr eaLnBrk="1" hangingPunct="1"/>
            <a:r>
              <a:rPr kumimoji="0" lang="ru-RU" altLang="ru-RU" sz="1350" b="1" dirty="0">
                <a:solidFill>
                  <a:schemeClr val="tx1">
                    <a:lumMod val="75000"/>
                  </a:schemeClr>
                </a:solidFill>
                <a:latin typeface="PT Sans Caption" charset="-52"/>
                <a:ea typeface="PT Sans Caption" charset="-52"/>
                <a:cs typeface="PT Sans Caption" charset="-52"/>
              </a:rPr>
              <a:t>Санкт-Петербургский</a:t>
            </a:r>
            <a:br>
              <a:rPr kumimoji="0" lang="ru-RU" altLang="ru-RU" sz="1350" b="1" dirty="0">
                <a:solidFill>
                  <a:schemeClr val="tx1">
                    <a:lumMod val="75000"/>
                  </a:schemeClr>
                </a:solidFill>
                <a:latin typeface="PT Sans Caption" charset="-52"/>
                <a:ea typeface="PT Sans Caption" charset="-52"/>
                <a:cs typeface="PT Sans Caption" charset="-52"/>
              </a:rPr>
            </a:br>
            <a:r>
              <a:rPr kumimoji="0" lang="ru-RU" altLang="ru-RU" sz="1350" b="1" dirty="0">
                <a:solidFill>
                  <a:schemeClr val="tx1">
                    <a:lumMod val="75000"/>
                  </a:schemeClr>
                </a:solidFill>
                <a:latin typeface="PT Sans Caption" charset="-52"/>
                <a:ea typeface="PT Sans Caption" charset="-52"/>
                <a:cs typeface="PT Sans Caption" charset="-52"/>
              </a:rPr>
              <a:t>политехнический университет</a:t>
            </a:r>
            <a:br>
              <a:rPr kumimoji="0" lang="ru-RU" altLang="ru-RU" sz="1350" b="1" dirty="0">
                <a:solidFill>
                  <a:schemeClr val="tx1">
                    <a:lumMod val="75000"/>
                  </a:schemeClr>
                </a:solidFill>
                <a:latin typeface="PT Sans Caption" charset="-52"/>
                <a:ea typeface="PT Sans Caption" charset="-52"/>
                <a:cs typeface="PT Sans Caption" charset="-52"/>
              </a:rPr>
            </a:br>
            <a:r>
              <a:rPr kumimoji="0" lang="ru-RU" altLang="ru-RU" sz="1350" b="1" dirty="0">
                <a:solidFill>
                  <a:schemeClr val="tx1">
                    <a:lumMod val="75000"/>
                  </a:schemeClr>
                </a:solidFill>
                <a:latin typeface="PT Sans Caption" charset="-52"/>
                <a:ea typeface="PT Sans Caption" charset="-52"/>
                <a:cs typeface="PT Sans Caption" charset="-52"/>
              </a:rPr>
              <a:t>Петра Великого</a:t>
            </a:r>
          </a:p>
        </p:txBody>
      </p:sp>
      <p:sp>
        <p:nvSpPr>
          <p:cNvPr id="14" name="Прямоугольник 13"/>
          <p:cNvSpPr/>
          <p:nvPr userDrawn="1"/>
        </p:nvSpPr>
        <p:spPr>
          <a:xfrm>
            <a:off x="0" y="3444948"/>
            <a:ext cx="9144000" cy="1365177"/>
          </a:xfrm>
          <a:prstGeom prst="rect">
            <a:avLst/>
          </a:prstGeom>
          <a:solidFill>
            <a:srgbClr val="009242"/>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endParaRPr kumimoji="0" lang="ru-RU" altLang="ru-RU" sz="1134">
              <a:solidFill>
                <a:srgbClr val="FFFFFF"/>
              </a:solidFill>
              <a:cs typeface="Arial" panose="020B0604020202020204" pitchFamily="34" charset="0"/>
            </a:endParaRPr>
          </a:p>
        </p:txBody>
      </p:sp>
      <p:sp>
        <p:nvSpPr>
          <p:cNvPr id="2" name="Заголовок 1"/>
          <p:cNvSpPr>
            <a:spLocks noGrp="1"/>
          </p:cNvSpPr>
          <p:nvPr>
            <p:ph type="title"/>
          </p:nvPr>
        </p:nvSpPr>
        <p:spPr>
          <a:xfrm>
            <a:off x="1588883" y="3588425"/>
            <a:ext cx="6800632" cy="1031875"/>
          </a:xfrm>
          <a:prstGeom prst="rect">
            <a:avLst/>
          </a:prstGeom>
          <a:ln>
            <a:noFill/>
          </a:ln>
        </p:spPr>
        <p:txBody>
          <a:bodyPr/>
          <a:lstStyle>
            <a:lvl1pPr>
              <a:defRPr kumimoji="0" lang="ru-RU" sz="2025" b="1" kern="1200">
                <a:solidFill>
                  <a:schemeClr val="bg1"/>
                </a:solidFill>
                <a:latin typeface="PT Sans" charset="-52"/>
                <a:ea typeface="PT Sans" charset="-52"/>
                <a:cs typeface="PT Sans" charset="-52"/>
              </a:defRPr>
            </a:lvl1pPr>
          </a:lstStyle>
          <a:p>
            <a:r>
              <a:rPr lang="ru-RU"/>
              <a:t>Образец заголовка</a:t>
            </a:r>
            <a:endParaRPr lang="ru-RU" dirty="0"/>
          </a:p>
        </p:txBody>
      </p:sp>
      <p:sp>
        <p:nvSpPr>
          <p:cNvPr id="3" name="TextBox 2"/>
          <p:cNvSpPr txBox="1"/>
          <p:nvPr userDrawn="1"/>
        </p:nvSpPr>
        <p:spPr>
          <a:xfrm>
            <a:off x="3342952" y="-1000125"/>
            <a:ext cx="184731" cy="266868"/>
          </a:xfrm>
          <a:prstGeom prst="rect">
            <a:avLst/>
          </a:prstGeom>
          <a:noFill/>
        </p:spPr>
        <p:txBody>
          <a:bodyPr wrap="none" rtlCol="0">
            <a:spAutoFit/>
          </a:bodyPr>
          <a:lstStyle/>
          <a:p>
            <a:endParaRPr lang="ru-RU" sz="1134" dirty="0"/>
          </a:p>
        </p:txBody>
      </p:sp>
      <p:sp>
        <p:nvSpPr>
          <p:cNvPr id="16" name="Прямоугольник 15"/>
          <p:cNvSpPr>
            <a:spLocks noChangeArrowheads="1"/>
          </p:cNvSpPr>
          <p:nvPr userDrawn="1"/>
        </p:nvSpPr>
        <p:spPr bwMode="auto">
          <a:xfrm>
            <a:off x="0" y="6257929"/>
            <a:ext cx="9144000" cy="600074"/>
          </a:xfrm>
          <a:prstGeom prst="rect">
            <a:avLst/>
          </a:prstGeom>
          <a:solidFill>
            <a:schemeClr val="bg2">
              <a:alpha val="74000"/>
            </a:schemeClr>
          </a:solidFill>
          <a:ln>
            <a:noFill/>
          </a:ln>
          <a:effectLst/>
        </p:spPr>
        <p:txBody>
          <a:bodyPr anchor="ctr"/>
          <a:lstStyle/>
          <a:p>
            <a:pPr algn="ctr" eaLnBrk="1" hangingPunct="1"/>
            <a:endParaRPr kumimoji="0" lang="ru-RU" altLang="ru-RU" sz="1134">
              <a:solidFill>
                <a:srgbClr val="FFFFFF"/>
              </a:solidFill>
            </a:endParaRPr>
          </a:p>
        </p:txBody>
      </p:sp>
      <p:sp>
        <p:nvSpPr>
          <p:cNvPr id="19" name="Текст 18"/>
          <p:cNvSpPr>
            <a:spLocks noGrp="1"/>
          </p:cNvSpPr>
          <p:nvPr>
            <p:ph type="body" sz="quarter" idx="10"/>
          </p:nvPr>
        </p:nvSpPr>
        <p:spPr>
          <a:xfrm>
            <a:off x="3179105" y="6337005"/>
            <a:ext cx="2785790" cy="463848"/>
          </a:xfrm>
          <a:prstGeom prst="rect">
            <a:avLst/>
          </a:prstGeom>
        </p:spPr>
        <p:txBody>
          <a:bodyPr/>
          <a:lstStyle>
            <a:lvl1pPr marL="0" indent="0" algn="ctr">
              <a:buNone/>
              <a:defRPr sz="1687" b="1" baseline="0">
                <a:latin typeface="PT Sans" charset="-52"/>
                <a:ea typeface="PT Sans" charset="-52"/>
                <a:cs typeface="PT Sans" charset="-52"/>
              </a:defRPr>
            </a:lvl1pPr>
          </a:lstStyle>
          <a:p>
            <a:pPr lvl="0"/>
            <a:r>
              <a:rPr lang="ru-RU"/>
              <a:t>Образец текста</a:t>
            </a:r>
          </a:p>
        </p:txBody>
      </p:sp>
      <p:pic>
        <p:nvPicPr>
          <p:cNvPr id="10" name="gerb.png"/>
          <p:cNvPicPr>
            <a:picLocks noChangeAspect="1"/>
          </p:cNvPicPr>
          <p:nvPr userDrawn="1"/>
        </p:nvPicPr>
        <p:blipFill>
          <a:blip r:embed="rId3"/>
          <a:stretch>
            <a:fillRect/>
          </a:stretch>
        </p:blipFill>
        <p:spPr>
          <a:xfrm>
            <a:off x="1906219" y="54482"/>
            <a:ext cx="1007700" cy="1007702"/>
          </a:xfrm>
          <a:prstGeom prst="rect">
            <a:avLst/>
          </a:prstGeom>
          <a:ln w="12700">
            <a:miter lim="400000"/>
          </a:ln>
        </p:spPr>
      </p:pic>
    </p:spTree>
    <p:extLst>
      <p:ext uri="{BB962C8B-B14F-4D97-AF65-F5344CB8AC3E}">
        <p14:creationId xmlns:p14="http://schemas.microsoft.com/office/powerpoint/2010/main" val="9661745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Title and Content (1 column)">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7" name="Прямоугольник 6"/>
          <p:cNvSpPr>
            <a:spLocks noChangeArrowheads="1"/>
          </p:cNvSpPr>
          <p:nvPr userDrawn="1"/>
        </p:nvSpPr>
        <p:spPr bwMode="auto">
          <a:xfrm>
            <a:off x="-10160" y="5394961"/>
            <a:ext cx="9144000" cy="792480"/>
          </a:xfrm>
          <a:prstGeom prst="rect">
            <a:avLst/>
          </a:prstGeom>
          <a:solidFill>
            <a:schemeClr val="bg1"/>
          </a:solidFill>
          <a:ln>
            <a:noFill/>
          </a:ln>
          <a:effectLst>
            <a:outerShdw blurRad="40000" dist="23000" dir="5400000" rotWithShape="0">
              <a:srgbClr val="808080">
                <a:alpha val="12000"/>
              </a:srgbClr>
            </a:outerShdw>
          </a:effectLst>
        </p:spPr>
        <p:txBody>
          <a:bodyPr anchor="ctr"/>
          <a:lstStyle/>
          <a:p>
            <a:pPr algn="ctr" eaLnBrk="1" hangingPunct="1"/>
            <a:endParaRPr kumimoji="0" lang="ru-RU" altLang="ru-RU" sz="1134">
              <a:solidFill>
                <a:srgbClr val="FFFFFF"/>
              </a:solidFill>
            </a:endParaRPr>
          </a:p>
        </p:txBody>
      </p:sp>
      <p:sp>
        <p:nvSpPr>
          <p:cNvPr id="8" name="TextBox 7"/>
          <p:cNvSpPr txBox="1"/>
          <p:nvPr userDrawn="1"/>
        </p:nvSpPr>
        <p:spPr>
          <a:xfrm>
            <a:off x="1885363" y="5572329"/>
            <a:ext cx="5625475" cy="438582"/>
          </a:xfrm>
          <a:prstGeom prst="rect">
            <a:avLst/>
          </a:prstGeom>
          <a:noFill/>
        </p:spPr>
        <p:txBody>
          <a:bodyPr wrap="square" rtlCol="0">
            <a:spAutoFit/>
          </a:bodyPr>
          <a:lstStyle/>
          <a:p>
            <a:pPr algn="ctr"/>
            <a:r>
              <a:rPr lang="ru-RU" sz="2250" b="1" i="0" dirty="0" err="1">
                <a:effectLst>
                  <a:outerShdw blurRad="50800" dist="38100" dir="5400000" algn="t" rotWithShape="0">
                    <a:schemeClr val="bg1">
                      <a:alpha val="40000"/>
                    </a:schemeClr>
                  </a:outerShdw>
                </a:effectLst>
                <a:latin typeface="PT Sans" charset="-52"/>
                <a:ea typeface="PT Sans" charset="-52"/>
                <a:cs typeface="PT Sans" charset="-52"/>
              </a:rPr>
              <a:t>Политех</a:t>
            </a:r>
            <a:r>
              <a:rPr lang="ru-RU" sz="2250" b="1" i="0" dirty="0">
                <a:latin typeface="PT Sans" charset="-52"/>
                <a:ea typeface="PT Sans" charset="-52"/>
                <a:cs typeface="PT Sans" charset="-52"/>
              </a:rPr>
              <a:t> – знания высоких достижений</a:t>
            </a:r>
          </a:p>
        </p:txBody>
      </p:sp>
      <p:pic>
        <p:nvPicPr>
          <p:cNvPr id="9" name="pasted-image.pdf"/>
          <p:cNvPicPr>
            <a:picLocks noChangeAspect="1"/>
          </p:cNvPicPr>
          <p:nvPr userDrawn="1"/>
        </p:nvPicPr>
        <p:blipFill>
          <a:blip r:embed="rId3" cstate="print"/>
          <a:stretch>
            <a:fillRect/>
          </a:stretch>
        </p:blipFill>
        <p:spPr>
          <a:xfrm>
            <a:off x="370533" y="5487643"/>
            <a:ext cx="675947" cy="607953"/>
          </a:xfrm>
          <a:prstGeom prst="rect">
            <a:avLst/>
          </a:prstGeom>
          <a:ln w="12700">
            <a:miter lim="400000"/>
          </a:ln>
        </p:spPr>
      </p:pic>
    </p:spTree>
    <p:extLst>
      <p:ext uri="{BB962C8B-B14F-4D97-AF65-F5344CB8AC3E}">
        <p14:creationId xmlns:p14="http://schemas.microsoft.com/office/powerpoint/2010/main" val="3465025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2_Title and Content (1 column)">
    <p:bg>
      <p:bgPr>
        <a:blipFill dpi="0" rotWithShape="0">
          <a:blip r:embed="rId2">
            <a:lum/>
          </a:blip>
          <a:srcRect/>
          <a:stretch>
            <a:fillRect t="-9000" b="-9000"/>
          </a:stretch>
        </a:blipFill>
        <a:effectLst/>
      </p:bgPr>
    </p:bg>
    <p:spTree>
      <p:nvGrpSpPr>
        <p:cNvPr id="1" name=""/>
        <p:cNvGrpSpPr/>
        <p:nvPr/>
      </p:nvGrpSpPr>
      <p:grpSpPr>
        <a:xfrm>
          <a:off x="0" y="0"/>
          <a:ext cx="0" cy="0"/>
          <a:chOff x="0" y="0"/>
          <a:chExt cx="0" cy="0"/>
        </a:xfrm>
      </p:grpSpPr>
      <p:sp>
        <p:nvSpPr>
          <p:cNvPr id="13" name="Прямоугольник 12"/>
          <p:cNvSpPr>
            <a:spLocks noChangeArrowheads="1"/>
          </p:cNvSpPr>
          <p:nvPr userDrawn="1"/>
        </p:nvSpPr>
        <p:spPr bwMode="auto">
          <a:xfrm>
            <a:off x="0" y="5161281"/>
            <a:ext cx="9144000" cy="792480"/>
          </a:xfrm>
          <a:prstGeom prst="rect">
            <a:avLst/>
          </a:prstGeom>
          <a:solidFill>
            <a:schemeClr val="bg1"/>
          </a:solidFill>
          <a:ln>
            <a:noFill/>
          </a:ln>
          <a:effectLst>
            <a:outerShdw blurRad="40000" dist="23000" dir="5400000" rotWithShape="0">
              <a:srgbClr val="808080">
                <a:alpha val="12000"/>
              </a:srgbClr>
            </a:outerShdw>
          </a:effectLst>
        </p:spPr>
        <p:txBody>
          <a:bodyPr anchor="ctr"/>
          <a:lstStyle/>
          <a:p>
            <a:pPr algn="ctr" eaLnBrk="1" hangingPunct="1"/>
            <a:endParaRPr kumimoji="0" lang="ru-RU" altLang="ru-RU" sz="1134">
              <a:solidFill>
                <a:srgbClr val="FFFFFF"/>
              </a:solidFill>
            </a:endParaRPr>
          </a:p>
        </p:txBody>
      </p:sp>
      <p:sp>
        <p:nvSpPr>
          <p:cNvPr id="15" name="TextBox 14"/>
          <p:cNvSpPr txBox="1"/>
          <p:nvPr userDrawn="1"/>
        </p:nvSpPr>
        <p:spPr>
          <a:xfrm>
            <a:off x="1905683" y="5317910"/>
            <a:ext cx="5625475" cy="438582"/>
          </a:xfrm>
          <a:prstGeom prst="rect">
            <a:avLst/>
          </a:prstGeom>
          <a:noFill/>
        </p:spPr>
        <p:txBody>
          <a:bodyPr wrap="square" rtlCol="0">
            <a:spAutoFit/>
          </a:bodyPr>
          <a:lstStyle/>
          <a:p>
            <a:pPr algn="ctr"/>
            <a:r>
              <a:rPr lang="ru-RU" sz="2250" b="1" i="0" dirty="0" err="1">
                <a:effectLst>
                  <a:outerShdw blurRad="50800" dist="38100" dir="5400000" algn="t" rotWithShape="0">
                    <a:schemeClr val="bg1">
                      <a:alpha val="40000"/>
                    </a:schemeClr>
                  </a:outerShdw>
                </a:effectLst>
                <a:latin typeface="PT Sans" charset="-52"/>
                <a:ea typeface="PT Sans" charset="-52"/>
                <a:cs typeface="PT Sans" charset="-52"/>
              </a:rPr>
              <a:t>Политех</a:t>
            </a:r>
            <a:r>
              <a:rPr lang="ru-RU" sz="2250" b="1" i="0" dirty="0">
                <a:latin typeface="PT Sans" charset="-52"/>
                <a:ea typeface="PT Sans" charset="-52"/>
                <a:cs typeface="PT Sans" charset="-52"/>
              </a:rPr>
              <a:t> – знания высоких достижений</a:t>
            </a:r>
          </a:p>
        </p:txBody>
      </p:sp>
      <p:pic>
        <p:nvPicPr>
          <p:cNvPr id="5" name="pasted-image.pdf"/>
          <p:cNvPicPr>
            <a:picLocks noChangeAspect="1"/>
          </p:cNvPicPr>
          <p:nvPr userDrawn="1"/>
        </p:nvPicPr>
        <p:blipFill>
          <a:blip r:embed="rId3" cstate="print"/>
          <a:stretch>
            <a:fillRect/>
          </a:stretch>
        </p:blipFill>
        <p:spPr>
          <a:xfrm>
            <a:off x="380693" y="5253963"/>
            <a:ext cx="675947" cy="607953"/>
          </a:xfrm>
          <a:prstGeom prst="rect">
            <a:avLst/>
          </a:prstGeom>
          <a:ln w="12700">
            <a:miter lim="400000"/>
          </a:ln>
        </p:spPr>
      </p:pic>
    </p:spTree>
    <p:extLst>
      <p:ext uri="{BB962C8B-B14F-4D97-AF65-F5344CB8AC3E}">
        <p14:creationId xmlns:p14="http://schemas.microsoft.com/office/powerpoint/2010/main" val="33348055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and Content (2 column)">
    <p:spTree>
      <p:nvGrpSpPr>
        <p:cNvPr id="1" name=""/>
        <p:cNvGrpSpPr/>
        <p:nvPr/>
      </p:nvGrpSpPr>
      <p:grpSpPr>
        <a:xfrm>
          <a:off x="0" y="0"/>
          <a:ext cx="0" cy="0"/>
          <a:chOff x="0" y="0"/>
          <a:chExt cx="0" cy="0"/>
        </a:xfrm>
      </p:grpSpPr>
      <p:sp>
        <p:nvSpPr>
          <p:cNvPr id="13" name="Content Placeholder 2"/>
          <p:cNvSpPr>
            <a:spLocks noGrp="1"/>
          </p:cNvSpPr>
          <p:nvPr>
            <p:ph idx="17"/>
          </p:nvPr>
        </p:nvSpPr>
        <p:spPr>
          <a:xfrm>
            <a:off x="457201" y="1417641"/>
            <a:ext cx="4040187" cy="4767283"/>
          </a:xfrm>
          <a:prstGeom prst="rect">
            <a:avLst/>
          </a:prstGeom>
        </p:spPr>
        <p:txBody>
          <a:bodyPr lIns="0" tIns="0" rIns="0" bIns="0">
            <a:noAutofit/>
          </a:bodyPr>
          <a:lstStyle>
            <a:lvl1pPr>
              <a:buClr>
                <a:srgbClr val="13B14A"/>
              </a:buClr>
              <a:defRPr lang="en-US" dirty="0" smtClean="0">
                <a:latin typeface="PT Sans" charset="-52"/>
                <a:ea typeface="PT Sans" charset="-52"/>
                <a:cs typeface="PT Sans" charset="-52"/>
              </a:defRPr>
            </a:lvl1pPr>
            <a:lvl2pPr>
              <a:buClr>
                <a:srgbClr val="13B14A"/>
              </a:buClr>
              <a:defRPr lang="en-US" dirty="0" smtClean="0">
                <a:latin typeface="PT Sans" charset="-52"/>
                <a:ea typeface="PT Sans" charset="-52"/>
                <a:cs typeface="PT Sans" charset="-52"/>
              </a:defRPr>
            </a:lvl2pPr>
            <a:lvl3pPr>
              <a:buClr>
                <a:srgbClr val="13B14A"/>
              </a:buClr>
              <a:defRPr lang="en-US" dirty="0" smtClean="0">
                <a:latin typeface="PT Sans" charset="-52"/>
                <a:ea typeface="PT Sans" charset="-52"/>
                <a:cs typeface="PT Sans" charset="-52"/>
              </a:defRPr>
            </a:lvl3pPr>
            <a:lvl4pPr>
              <a:buClr>
                <a:srgbClr val="13B14A"/>
              </a:buClr>
              <a:defRPr lang="en-US" dirty="0" smtClean="0">
                <a:latin typeface="PT Sans" charset="-52"/>
                <a:ea typeface="PT Sans" charset="-52"/>
                <a:cs typeface="PT Sans" charset="-52"/>
              </a:defRPr>
            </a:lvl4pPr>
            <a:lvl5pPr>
              <a:buClr>
                <a:srgbClr val="13B14A"/>
              </a:buClr>
              <a:defRPr lang="en-US" dirty="0">
                <a:latin typeface="PT Sans" charset="-52"/>
                <a:ea typeface="PT Sans" charset="-52"/>
                <a:cs typeface="PT Sans" charset="-52"/>
              </a:defRPr>
            </a:lvl5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14" name="Content Placeholder 2"/>
          <p:cNvSpPr>
            <a:spLocks noGrp="1"/>
          </p:cNvSpPr>
          <p:nvPr>
            <p:ph idx="18"/>
          </p:nvPr>
        </p:nvSpPr>
        <p:spPr>
          <a:xfrm>
            <a:off x="4646613" y="1417644"/>
            <a:ext cx="4040187" cy="4767281"/>
          </a:xfrm>
          <a:prstGeom prst="rect">
            <a:avLst/>
          </a:prstGeom>
        </p:spPr>
        <p:txBody>
          <a:bodyPr lIns="0" tIns="0" rIns="0" bIns="0">
            <a:noAutofit/>
          </a:bodyPr>
          <a:lstStyle>
            <a:lvl1pPr>
              <a:buClr>
                <a:srgbClr val="13B14A"/>
              </a:buClr>
              <a:defRPr lang="en-US" dirty="0" smtClean="0">
                <a:latin typeface="PT Sans" charset="-52"/>
                <a:ea typeface="PT Sans" charset="-52"/>
                <a:cs typeface="PT Sans" charset="-52"/>
              </a:defRPr>
            </a:lvl1pPr>
            <a:lvl2pPr>
              <a:buClr>
                <a:srgbClr val="13B14A"/>
              </a:buClr>
              <a:defRPr lang="en-US" dirty="0" smtClean="0">
                <a:latin typeface="PT Sans" charset="-52"/>
                <a:ea typeface="PT Sans" charset="-52"/>
                <a:cs typeface="PT Sans" charset="-52"/>
              </a:defRPr>
            </a:lvl2pPr>
            <a:lvl3pPr>
              <a:buClr>
                <a:srgbClr val="13B14A"/>
              </a:buClr>
              <a:defRPr lang="en-US" dirty="0" smtClean="0">
                <a:latin typeface="PT Sans" charset="-52"/>
                <a:ea typeface="PT Sans" charset="-52"/>
                <a:cs typeface="PT Sans" charset="-52"/>
              </a:defRPr>
            </a:lvl3pPr>
            <a:lvl4pPr>
              <a:buClr>
                <a:srgbClr val="13B14A"/>
              </a:buClr>
              <a:defRPr lang="en-US" dirty="0" smtClean="0">
                <a:latin typeface="PT Sans" charset="-52"/>
                <a:ea typeface="PT Sans" charset="-52"/>
                <a:cs typeface="PT Sans" charset="-52"/>
              </a:defRPr>
            </a:lvl4pPr>
            <a:lvl5pPr>
              <a:buClr>
                <a:srgbClr val="13B14A"/>
              </a:buClr>
              <a:defRPr lang="en-US" dirty="0">
                <a:latin typeface="PT Sans" charset="-52"/>
                <a:ea typeface="PT Sans" charset="-52"/>
                <a:cs typeface="PT Sans" charset="-52"/>
              </a:defRPr>
            </a:lvl5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grpSp>
        <p:nvGrpSpPr>
          <p:cNvPr id="10" name="Группа 9"/>
          <p:cNvGrpSpPr/>
          <p:nvPr userDrawn="1"/>
        </p:nvGrpSpPr>
        <p:grpSpPr>
          <a:xfrm>
            <a:off x="0" y="6510340"/>
            <a:ext cx="9144000" cy="347663"/>
            <a:chOff x="0" y="8680450"/>
            <a:chExt cx="16257588" cy="463550"/>
          </a:xfrm>
        </p:grpSpPr>
        <p:pic>
          <p:nvPicPr>
            <p:cNvPr id="11" name="Рисунок 5" descr="mission_bg.pn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8680450"/>
              <a:ext cx="16257588" cy="463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Прямоугольник 11"/>
            <p:cNvSpPr/>
            <p:nvPr userDrawn="1"/>
          </p:nvSpPr>
          <p:spPr>
            <a:xfrm>
              <a:off x="0" y="8680450"/>
              <a:ext cx="16257588" cy="463550"/>
            </a:xfrm>
            <a:prstGeom prst="rect">
              <a:avLst/>
            </a:prstGeom>
            <a:solidFill>
              <a:srgbClr val="13B14A">
                <a:alpha val="85882"/>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ru-RU" sz="1134"/>
            </a:p>
          </p:txBody>
        </p:sp>
      </p:grpSp>
      <p:sp>
        <p:nvSpPr>
          <p:cNvPr id="18" name="Прямоугольник 17"/>
          <p:cNvSpPr>
            <a:spLocks noChangeArrowheads="1"/>
          </p:cNvSpPr>
          <p:nvPr userDrawn="1"/>
        </p:nvSpPr>
        <p:spPr bwMode="auto">
          <a:xfrm>
            <a:off x="0" y="-3805"/>
            <a:ext cx="9144000" cy="868513"/>
          </a:xfrm>
          <a:prstGeom prst="rect">
            <a:avLst/>
          </a:prstGeom>
          <a:solidFill>
            <a:schemeClr val="bg1"/>
          </a:solidFill>
          <a:ln>
            <a:noFill/>
          </a:ln>
          <a:effectLst>
            <a:outerShdw blurRad="40000" dist="23000" dir="5400000" rotWithShape="0">
              <a:srgbClr val="808080">
                <a:alpha val="34998"/>
              </a:srgbClr>
            </a:outerShdw>
          </a:effectLst>
        </p:spPr>
        <p:txBody>
          <a:bodyPr anchor="ctr"/>
          <a:lstStyle/>
          <a:p>
            <a:pPr algn="ctr" eaLnBrk="1" hangingPunct="1"/>
            <a:endParaRPr kumimoji="0" lang="ru-RU" altLang="ru-RU" sz="2016">
              <a:solidFill>
                <a:srgbClr val="FFFFFF"/>
              </a:solidFill>
            </a:endParaRPr>
          </a:p>
        </p:txBody>
      </p:sp>
      <p:sp>
        <p:nvSpPr>
          <p:cNvPr id="20" name="Заголовок 7"/>
          <p:cNvSpPr>
            <a:spLocks noGrp="1"/>
          </p:cNvSpPr>
          <p:nvPr>
            <p:ph type="title"/>
          </p:nvPr>
        </p:nvSpPr>
        <p:spPr>
          <a:xfrm>
            <a:off x="1097650" y="-9435"/>
            <a:ext cx="7588302" cy="874143"/>
          </a:xfrm>
          <a:prstGeom prst="rect">
            <a:avLst/>
          </a:prstGeom>
        </p:spPr>
        <p:txBody>
          <a:bodyPr anchor="ctr"/>
          <a:lstStyle>
            <a:lvl1pPr algn="ctr">
              <a:defRPr sz="2000" b="1" i="0">
                <a:solidFill>
                  <a:schemeClr val="tx2">
                    <a:lumMod val="85000"/>
                    <a:lumOff val="15000"/>
                  </a:schemeClr>
                </a:solidFill>
                <a:latin typeface="PT Sans" charset="-52"/>
                <a:ea typeface="PT Sans" charset="-52"/>
                <a:cs typeface="PT Sans" charset="-52"/>
              </a:defRPr>
            </a:lvl1pPr>
          </a:lstStyle>
          <a:p>
            <a:r>
              <a:rPr lang="ru-RU"/>
              <a:t>Образец заголовка</a:t>
            </a:r>
            <a:endParaRPr lang="ru-RU" dirty="0"/>
          </a:p>
        </p:txBody>
      </p:sp>
      <p:pic>
        <p:nvPicPr>
          <p:cNvPr id="21" name="pasted-image.pdf"/>
          <p:cNvPicPr>
            <a:picLocks noChangeAspect="1"/>
          </p:cNvPicPr>
          <p:nvPr userDrawn="1"/>
        </p:nvPicPr>
        <p:blipFill>
          <a:blip r:embed="rId3" cstate="print"/>
          <a:stretch>
            <a:fillRect/>
          </a:stretch>
        </p:blipFill>
        <p:spPr>
          <a:xfrm>
            <a:off x="197813" y="131472"/>
            <a:ext cx="675947" cy="607953"/>
          </a:xfrm>
          <a:prstGeom prst="rect">
            <a:avLst/>
          </a:prstGeom>
          <a:ln w="12700">
            <a:miter lim="400000"/>
          </a:ln>
        </p:spPr>
      </p:pic>
    </p:spTree>
    <p:extLst>
      <p:ext uri="{BB962C8B-B14F-4D97-AF65-F5344CB8AC3E}">
        <p14:creationId xmlns:p14="http://schemas.microsoft.com/office/powerpoint/2010/main" val="328640845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Text and Images">
    <p:spTree>
      <p:nvGrpSpPr>
        <p:cNvPr id="1" name=""/>
        <p:cNvGrpSpPr/>
        <p:nvPr/>
      </p:nvGrpSpPr>
      <p:grpSpPr>
        <a:xfrm>
          <a:off x="0" y="0"/>
          <a:ext cx="0" cy="0"/>
          <a:chOff x="0" y="0"/>
          <a:chExt cx="0" cy="0"/>
        </a:xfrm>
      </p:grpSpPr>
      <p:sp>
        <p:nvSpPr>
          <p:cNvPr id="9" name="Picture Placeholder 6"/>
          <p:cNvSpPr>
            <a:spLocks noGrp="1"/>
          </p:cNvSpPr>
          <p:nvPr>
            <p:ph type="pic" sz="quarter" idx="13"/>
          </p:nvPr>
        </p:nvSpPr>
        <p:spPr>
          <a:xfrm>
            <a:off x="4646568" y="1417640"/>
            <a:ext cx="4040232" cy="2160740"/>
          </a:xfrm>
          <a:prstGeom prst="rect">
            <a:avLst/>
          </a:prstGeom>
        </p:spPr>
        <p:txBody>
          <a:bodyPr vert="horz"/>
          <a:lstStyle>
            <a:lvl1pPr marL="0" indent="0">
              <a:buClr>
                <a:schemeClr val="accent4"/>
              </a:buClr>
              <a:buNone/>
              <a:defRPr>
                <a:latin typeface="PT Sans" charset="-52"/>
                <a:ea typeface="PT Sans" charset="-52"/>
                <a:cs typeface="PT Sans" charset="-52"/>
              </a:defRPr>
            </a:lvl1pPr>
          </a:lstStyle>
          <a:p>
            <a:pPr lvl="0"/>
            <a:r>
              <a:rPr lang="ru-RU" noProof="0"/>
              <a:t>Вставка рисунка</a:t>
            </a:r>
            <a:endParaRPr lang="en-US" noProof="0" dirty="0"/>
          </a:p>
        </p:txBody>
      </p:sp>
      <p:sp>
        <p:nvSpPr>
          <p:cNvPr id="17" name="Text Placeholder 16"/>
          <p:cNvSpPr>
            <a:spLocks noGrp="1"/>
          </p:cNvSpPr>
          <p:nvPr>
            <p:ph type="body" sz="quarter" idx="14"/>
          </p:nvPr>
        </p:nvSpPr>
        <p:spPr>
          <a:xfrm>
            <a:off x="4646568" y="3602029"/>
            <a:ext cx="4040232" cy="173215"/>
          </a:xfrm>
          <a:prstGeom prst="rect">
            <a:avLst/>
          </a:prstGeom>
        </p:spPr>
        <p:txBody>
          <a:bodyPr vert="horz" lIns="0" tIns="0" rIns="0" bIns="0" anchor="b"/>
          <a:lstStyle>
            <a:lvl1pPr marL="0" indent="0">
              <a:buNone/>
              <a:defRPr sz="619" baseline="0">
                <a:solidFill>
                  <a:schemeClr val="tx1">
                    <a:lumMod val="65000"/>
                    <a:lumOff val="35000"/>
                  </a:schemeClr>
                </a:solidFill>
                <a:latin typeface="Frutiger Next LT W1G" pitchFamily="34" charset="0"/>
                <a:cs typeface="Arial" pitchFamily="34" charset="0"/>
              </a:defRPr>
            </a:lvl1pPr>
          </a:lstStyle>
          <a:p>
            <a:pPr lvl="0"/>
            <a:r>
              <a:rPr lang="ru-RU"/>
              <a:t>Образец текста</a:t>
            </a:r>
          </a:p>
        </p:txBody>
      </p:sp>
      <p:sp>
        <p:nvSpPr>
          <p:cNvPr id="12" name="Content Placeholder 2"/>
          <p:cNvSpPr>
            <a:spLocks noGrp="1"/>
          </p:cNvSpPr>
          <p:nvPr>
            <p:ph idx="17"/>
          </p:nvPr>
        </p:nvSpPr>
        <p:spPr>
          <a:xfrm>
            <a:off x="457201" y="1417641"/>
            <a:ext cx="4040187" cy="4767283"/>
          </a:xfrm>
          <a:prstGeom prst="rect">
            <a:avLst/>
          </a:prstGeom>
        </p:spPr>
        <p:txBody>
          <a:bodyPr lIns="0" tIns="0" rIns="0" bIns="0">
            <a:noAutofit/>
          </a:bodyPr>
          <a:lstStyle>
            <a:lvl1pPr>
              <a:defRPr lang="en-US" dirty="0" smtClean="0">
                <a:latin typeface="PT Sans" charset="-52"/>
                <a:ea typeface="PT Sans" charset="-52"/>
                <a:cs typeface="PT Sans" charset="-52"/>
              </a:defRPr>
            </a:lvl1pPr>
            <a:lvl2pPr>
              <a:defRPr lang="en-US" dirty="0" smtClean="0">
                <a:latin typeface="PT Sans" charset="-52"/>
                <a:ea typeface="PT Sans" charset="-52"/>
                <a:cs typeface="PT Sans" charset="-52"/>
              </a:defRPr>
            </a:lvl2pPr>
            <a:lvl3pPr>
              <a:defRPr lang="en-US" dirty="0" smtClean="0">
                <a:latin typeface="PT Sans" charset="-52"/>
                <a:ea typeface="PT Sans" charset="-52"/>
                <a:cs typeface="PT Sans" charset="-52"/>
              </a:defRPr>
            </a:lvl3pPr>
            <a:lvl4pPr>
              <a:defRPr lang="en-US" dirty="0" smtClean="0">
                <a:latin typeface="PT Sans" charset="-52"/>
                <a:ea typeface="PT Sans" charset="-52"/>
                <a:cs typeface="PT Sans" charset="-52"/>
              </a:defRPr>
            </a:lvl4pPr>
            <a:lvl5pPr>
              <a:defRPr lang="en-US" dirty="0">
                <a:latin typeface="PT Sans" charset="-52"/>
                <a:ea typeface="PT Sans" charset="-52"/>
                <a:cs typeface="PT Sans" charset="-52"/>
              </a:defRPr>
            </a:lvl5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11" name="Picture Placeholder 6"/>
          <p:cNvSpPr>
            <a:spLocks noGrp="1"/>
          </p:cNvSpPr>
          <p:nvPr>
            <p:ph type="pic" sz="quarter" idx="18"/>
          </p:nvPr>
        </p:nvSpPr>
        <p:spPr>
          <a:xfrm>
            <a:off x="4646568" y="3852668"/>
            <a:ext cx="4040232" cy="2160740"/>
          </a:xfrm>
          <a:prstGeom prst="rect">
            <a:avLst/>
          </a:prstGeom>
        </p:spPr>
        <p:txBody>
          <a:bodyPr vert="horz"/>
          <a:lstStyle>
            <a:lvl1pPr marL="0" indent="0">
              <a:buClr>
                <a:schemeClr val="accent4"/>
              </a:buClr>
              <a:buNone/>
              <a:defRPr>
                <a:latin typeface="PT Sans" charset="-52"/>
                <a:ea typeface="PT Sans" charset="-52"/>
                <a:cs typeface="PT Sans" charset="-52"/>
              </a:defRPr>
            </a:lvl1pPr>
          </a:lstStyle>
          <a:p>
            <a:pPr lvl="0"/>
            <a:r>
              <a:rPr lang="ru-RU" noProof="0"/>
              <a:t>Вставка рисунка</a:t>
            </a:r>
            <a:endParaRPr lang="en-US" noProof="0" dirty="0"/>
          </a:p>
        </p:txBody>
      </p:sp>
      <p:sp>
        <p:nvSpPr>
          <p:cNvPr id="14" name="Text Placeholder 16"/>
          <p:cNvSpPr>
            <a:spLocks noGrp="1"/>
          </p:cNvSpPr>
          <p:nvPr>
            <p:ph type="body" sz="quarter" idx="19"/>
          </p:nvPr>
        </p:nvSpPr>
        <p:spPr>
          <a:xfrm>
            <a:off x="4646568" y="6037056"/>
            <a:ext cx="4040232" cy="173215"/>
          </a:xfrm>
          <a:prstGeom prst="rect">
            <a:avLst/>
          </a:prstGeom>
        </p:spPr>
        <p:txBody>
          <a:bodyPr vert="horz" lIns="0" tIns="0" rIns="0" bIns="0" anchor="b"/>
          <a:lstStyle>
            <a:lvl1pPr marL="0" indent="0">
              <a:buNone/>
              <a:defRPr sz="619" baseline="0">
                <a:solidFill>
                  <a:schemeClr val="tx1">
                    <a:lumMod val="65000"/>
                    <a:lumOff val="35000"/>
                  </a:schemeClr>
                </a:solidFill>
                <a:latin typeface="Frutiger Next LT W1G" pitchFamily="34" charset="0"/>
                <a:cs typeface="Arial" pitchFamily="34" charset="0"/>
              </a:defRPr>
            </a:lvl1pPr>
          </a:lstStyle>
          <a:p>
            <a:pPr lvl="0"/>
            <a:r>
              <a:rPr lang="ru-RU"/>
              <a:t>Образец текста</a:t>
            </a:r>
          </a:p>
        </p:txBody>
      </p:sp>
      <p:grpSp>
        <p:nvGrpSpPr>
          <p:cNvPr id="18" name="Группа 17"/>
          <p:cNvGrpSpPr/>
          <p:nvPr userDrawn="1"/>
        </p:nvGrpSpPr>
        <p:grpSpPr>
          <a:xfrm>
            <a:off x="0" y="6510340"/>
            <a:ext cx="9144000" cy="347663"/>
            <a:chOff x="0" y="8680450"/>
            <a:chExt cx="16257588" cy="463550"/>
          </a:xfrm>
        </p:grpSpPr>
        <p:pic>
          <p:nvPicPr>
            <p:cNvPr id="19" name="Рисунок 5" descr="mission_bg.pn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8680450"/>
              <a:ext cx="16257588" cy="463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 name="Прямоугольник 19"/>
            <p:cNvSpPr/>
            <p:nvPr userDrawn="1"/>
          </p:nvSpPr>
          <p:spPr>
            <a:xfrm>
              <a:off x="0" y="8680450"/>
              <a:ext cx="16257588" cy="463550"/>
            </a:xfrm>
            <a:prstGeom prst="rect">
              <a:avLst/>
            </a:prstGeom>
            <a:solidFill>
              <a:srgbClr val="13B14A">
                <a:alpha val="85882"/>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ru-RU" sz="1134"/>
            </a:p>
          </p:txBody>
        </p:sp>
      </p:grpSp>
      <p:sp>
        <p:nvSpPr>
          <p:cNvPr id="13" name="Прямоугольник 12"/>
          <p:cNvSpPr>
            <a:spLocks noChangeArrowheads="1"/>
          </p:cNvSpPr>
          <p:nvPr userDrawn="1"/>
        </p:nvSpPr>
        <p:spPr bwMode="auto">
          <a:xfrm>
            <a:off x="0" y="-3805"/>
            <a:ext cx="9144000" cy="868513"/>
          </a:xfrm>
          <a:prstGeom prst="rect">
            <a:avLst/>
          </a:prstGeom>
          <a:solidFill>
            <a:schemeClr val="bg1"/>
          </a:solidFill>
          <a:ln>
            <a:noFill/>
          </a:ln>
          <a:effectLst>
            <a:outerShdw blurRad="40000" dist="23000" dir="5400000" rotWithShape="0">
              <a:srgbClr val="808080">
                <a:alpha val="34998"/>
              </a:srgbClr>
            </a:outerShdw>
          </a:effectLst>
        </p:spPr>
        <p:txBody>
          <a:bodyPr anchor="ctr"/>
          <a:lstStyle/>
          <a:p>
            <a:pPr algn="ctr" eaLnBrk="1" hangingPunct="1"/>
            <a:endParaRPr kumimoji="0" lang="ru-RU" altLang="ru-RU" sz="2016">
              <a:solidFill>
                <a:srgbClr val="FFFFFF"/>
              </a:solidFill>
            </a:endParaRPr>
          </a:p>
        </p:txBody>
      </p:sp>
      <p:sp>
        <p:nvSpPr>
          <p:cNvPr id="16" name="Заголовок 7"/>
          <p:cNvSpPr>
            <a:spLocks noGrp="1"/>
          </p:cNvSpPr>
          <p:nvPr>
            <p:ph type="title"/>
          </p:nvPr>
        </p:nvSpPr>
        <p:spPr>
          <a:xfrm>
            <a:off x="1097650" y="-9435"/>
            <a:ext cx="7588302" cy="874143"/>
          </a:xfrm>
          <a:prstGeom prst="rect">
            <a:avLst/>
          </a:prstGeom>
        </p:spPr>
        <p:txBody>
          <a:bodyPr anchor="ctr"/>
          <a:lstStyle>
            <a:lvl1pPr algn="ctr">
              <a:defRPr sz="2000" b="1" i="0">
                <a:solidFill>
                  <a:schemeClr val="tx2">
                    <a:lumMod val="85000"/>
                    <a:lumOff val="15000"/>
                  </a:schemeClr>
                </a:solidFill>
                <a:latin typeface="PT Sans" charset="-52"/>
                <a:ea typeface="PT Sans" charset="-52"/>
                <a:cs typeface="PT Sans" charset="-52"/>
              </a:defRPr>
            </a:lvl1pPr>
          </a:lstStyle>
          <a:p>
            <a:r>
              <a:rPr lang="ru-RU"/>
              <a:t>Образец заголовка</a:t>
            </a:r>
            <a:endParaRPr lang="ru-RU" dirty="0"/>
          </a:p>
        </p:txBody>
      </p:sp>
      <p:pic>
        <p:nvPicPr>
          <p:cNvPr id="23" name="pasted-image.pdf"/>
          <p:cNvPicPr>
            <a:picLocks noChangeAspect="1"/>
          </p:cNvPicPr>
          <p:nvPr userDrawn="1"/>
        </p:nvPicPr>
        <p:blipFill>
          <a:blip r:embed="rId3" cstate="print"/>
          <a:stretch>
            <a:fillRect/>
          </a:stretch>
        </p:blipFill>
        <p:spPr>
          <a:xfrm>
            <a:off x="197813" y="131472"/>
            <a:ext cx="675947" cy="607953"/>
          </a:xfrm>
          <a:prstGeom prst="rect">
            <a:avLst/>
          </a:prstGeom>
          <a:ln w="12700">
            <a:miter lim="400000"/>
          </a:ln>
        </p:spPr>
      </p:pic>
    </p:spTree>
    <p:extLst>
      <p:ext uri="{BB962C8B-B14F-4D97-AF65-F5344CB8AC3E}">
        <p14:creationId xmlns:p14="http://schemas.microsoft.com/office/powerpoint/2010/main" val="360642986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slide_with_content">
    <p:spTree>
      <p:nvGrpSpPr>
        <p:cNvPr id="1" name=""/>
        <p:cNvGrpSpPr/>
        <p:nvPr/>
      </p:nvGrpSpPr>
      <p:grpSpPr>
        <a:xfrm>
          <a:off x="0" y="0"/>
          <a:ext cx="0" cy="0"/>
          <a:chOff x="0" y="0"/>
          <a:chExt cx="0" cy="0"/>
        </a:xfrm>
      </p:grpSpPr>
      <p:grpSp>
        <p:nvGrpSpPr>
          <p:cNvPr id="14" name="Группа 13"/>
          <p:cNvGrpSpPr/>
          <p:nvPr userDrawn="1"/>
        </p:nvGrpSpPr>
        <p:grpSpPr>
          <a:xfrm>
            <a:off x="0" y="6510340"/>
            <a:ext cx="9144000" cy="347663"/>
            <a:chOff x="0" y="8680450"/>
            <a:chExt cx="16257588" cy="463550"/>
          </a:xfrm>
        </p:grpSpPr>
        <p:pic>
          <p:nvPicPr>
            <p:cNvPr id="11" name="Рисунок 5" descr="mission_bg.pn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8680450"/>
              <a:ext cx="16257588" cy="463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Прямоугольник 11"/>
            <p:cNvSpPr/>
            <p:nvPr userDrawn="1"/>
          </p:nvSpPr>
          <p:spPr>
            <a:xfrm>
              <a:off x="0" y="8680450"/>
              <a:ext cx="16257588" cy="463550"/>
            </a:xfrm>
            <a:prstGeom prst="rect">
              <a:avLst/>
            </a:prstGeom>
            <a:solidFill>
              <a:srgbClr val="13B14A">
                <a:alpha val="85882"/>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ru-RU" sz="1134"/>
            </a:p>
          </p:txBody>
        </p:sp>
      </p:grpSp>
      <p:sp>
        <p:nvSpPr>
          <p:cNvPr id="10" name="Объект 9"/>
          <p:cNvSpPr>
            <a:spLocks noGrp="1"/>
          </p:cNvSpPr>
          <p:nvPr>
            <p:ph sz="quarter" idx="10"/>
          </p:nvPr>
        </p:nvSpPr>
        <p:spPr>
          <a:xfrm>
            <a:off x="535729" y="1067200"/>
            <a:ext cx="8150222" cy="5282803"/>
          </a:xfrm>
          <a:prstGeom prst="rect">
            <a:avLst/>
          </a:prstGeom>
        </p:spPr>
        <p:txBody>
          <a:bodyPr/>
          <a:lstStyle>
            <a:lvl1pPr>
              <a:buClr>
                <a:schemeClr val="accent1"/>
              </a:buClr>
              <a:defRPr>
                <a:latin typeface="PT Sans" charset="-52"/>
                <a:ea typeface="PT Sans" charset="-52"/>
                <a:cs typeface="PT Sans" charset="-52"/>
              </a:defRPr>
            </a:lvl1pPr>
            <a:lvl2pPr>
              <a:buClr>
                <a:schemeClr val="accent1"/>
              </a:buClr>
              <a:defRPr>
                <a:latin typeface="PT Sans" charset="-52"/>
                <a:ea typeface="PT Sans" charset="-52"/>
                <a:cs typeface="PT Sans" charset="-52"/>
              </a:defRPr>
            </a:lvl2pPr>
            <a:lvl3pPr>
              <a:buClr>
                <a:schemeClr val="accent1"/>
              </a:buClr>
              <a:defRPr>
                <a:latin typeface="PT Sans" charset="-52"/>
                <a:ea typeface="PT Sans" charset="-52"/>
                <a:cs typeface="PT Sans" charset="-52"/>
              </a:defRPr>
            </a:lvl3pPr>
            <a:lvl4pPr>
              <a:buClr>
                <a:schemeClr val="accent1"/>
              </a:buClr>
              <a:defRPr>
                <a:latin typeface="PT Sans" charset="-52"/>
                <a:ea typeface="PT Sans" charset="-52"/>
                <a:cs typeface="PT Sans" charset="-52"/>
              </a:defRPr>
            </a:lvl4pPr>
            <a:lvl5pPr>
              <a:buClr>
                <a:schemeClr val="accent1"/>
              </a:buClr>
              <a:defRPr>
                <a:latin typeface="PT Sans" charset="-52"/>
                <a:ea typeface="PT Sans" charset="-52"/>
                <a:cs typeface="PT Sans" charset="-52"/>
              </a:defRPr>
            </a:lvl5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ru-RU" dirty="0"/>
          </a:p>
        </p:txBody>
      </p:sp>
      <p:sp>
        <p:nvSpPr>
          <p:cNvPr id="9" name="Прямоугольник 8"/>
          <p:cNvSpPr>
            <a:spLocks noChangeArrowheads="1"/>
          </p:cNvSpPr>
          <p:nvPr userDrawn="1"/>
        </p:nvSpPr>
        <p:spPr bwMode="auto">
          <a:xfrm>
            <a:off x="0" y="-3805"/>
            <a:ext cx="9144000" cy="868513"/>
          </a:xfrm>
          <a:prstGeom prst="rect">
            <a:avLst/>
          </a:prstGeom>
          <a:solidFill>
            <a:schemeClr val="bg1"/>
          </a:solidFill>
          <a:ln>
            <a:noFill/>
          </a:ln>
          <a:effectLst>
            <a:outerShdw blurRad="40000" dist="23000" dir="5400000" rotWithShape="0">
              <a:srgbClr val="808080">
                <a:alpha val="34998"/>
              </a:srgbClr>
            </a:outerShdw>
          </a:effectLst>
        </p:spPr>
        <p:txBody>
          <a:bodyPr anchor="ctr"/>
          <a:lstStyle/>
          <a:p>
            <a:pPr algn="ctr" eaLnBrk="1" hangingPunct="1"/>
            <a:endParaRPr kumimoji="0" lang="ru-RU" altLang="ru-RU" sz="2016">
              <a:solidFill>
                <a:srgbClr val="FFFFFF"/>
              </a:solidFill>
            </a:endParaRPr>
          </a:p>
        </p:txBody>
      </p:sp>
      <p:sp>
        <p:nvSpPr>
          <p:cNvPr id="17" name="Заголовок 7"/>
          <p:cNvSpPr>
            <a:spLocks noGrp="1"/>
          </p:cNvSpPr>
          <p:nvPr>
            <p:ph type="title"/>
          </p:nvPr>
        </p:nvSpPr>
        <p:spPr>
          <a:xfrm>
            <a:off x="1097650" y="-9435"/>
            <a:ext cx="7588302" cy="874143"/>
          </a:xfrm>
          <a:prstGeom prst="rect">
            <a:avLst/>
          </a:prstGeom>
        </p:spPr>
        <p:txBody>
          <a:bodyPr anchor="ctr"/>
          <a:lstStyle>
            <a:lvl1pPr algn="ctr">
              <a:defRPr sz="2000" b="1" i="0">
                <a:solidFill>
                  <a:schemeClr val="tx2">
                    <a:lumMod val="85000"/>
                    <a:lumOff val="15000"/>
                  </a:schemeClr>
                </a:solidFill>
                <a:latin typeface="PT Sans" charset="-52"/>
                <a:ea typeface="PT Sans" charset="-52"/>
                <a:cs typeface="PT Sans" charset="-52"/>
              </a:defRPr>
            </a:lvl1pPr>
          </a:lstStyle>
          <a:p>
            <a:r>
              <a:rPr lang="ru-RU"/>
              <a:t>Образец заголовка</a:t>
            </a:r>
            <a:endParaRPr lang="ru-RU" dirty="0"/>
          </a:p>
        </p:txBody>
      </p:sp>
      <p:pic>
        <p:nvPicPr>
          <p:cNvPr id="18" name="pasted-image.pdf"/>
          <p:cNvPicPr>
            <a:picLocks noChangeAspect="1"/>
          </p:cNvPicPr>
          <p:nvPr userDrawn="1"/>
        </p:nvPicPr>
        <p:blipFill>
          <a:blip r:embed="rId3" cstate="print"/>
          <a:stretch>
            <a:fillRect/>
          </a:stretch>
        </p:blipFill>
        <p:spPr>
          <a:xfrm>
            <a:off x="197813" y="131472"/>
            <a:ext cx="675947" cy="607953"/>
          </a:xfrm>
          <a:prstGeom prst="rect">
            <a:avLst/>
          </a:prstGeom>
          <a:ln w="12700">
            <a:miter lim="400000"/>
          </a:ln>
        </p:spPr>
      </p:pic>
    </p:spTree>
    <p:extLst>
      <p:ext uri="{BB962C8B-B14F-4D97-AF65-F5344CB8AC3E}">
        <p14:creationId xmlns:p14="http://schemas.microsoft.com/office/powerpoint/2010/main" val="974292432"/>
      </p:ext>
    </p:extLst>
  </p:cSld>
  <p:clrMapOvr>
    <a:masterClrMapping/>
  </p:clrMapOv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cSld name="Пустой слайд">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xfrm>
            <a:off x="457200" y="6245225"/>
            <a:ext cx="2133600" cy="476250"/>
          </a:xfrm>
          <a:prstGeom prst="rect">
            <a:avLst/>
          </a:prstGeom>
          <a:ln/>
        </p:spPr>
        <p:txBody>
          <a:bodyPr/>
          <a:lstStyle>
            <a:lvl1pPr>
              <a:defRPr/>
            </a:lvl1pPr>
          </a:lstStyle>
          <a:p>
            <a:pPr>
              <a:defRPr/>
            </a:pPr>
            <a:endParaRPr lang="ru-RU"/>
          </a:p>
        </p:txBody>
      </p:sp>
      <p:sp>
        <p:nvSpPr>
          <p:cNvPr id="3" name="Rectangle 5"/>
          <p:cNvSpPr>
            <a:spLocks noGrp="1" noChangeArrowheads="1"/>
          </p:cNvSpPr>
          <p:nvPr>
            <p:ph type="ftr" sz="quarter" idx="11"/>
          </p:nvPr>
        </p:nvSpPr>
        <p:spPr>
          <a:xfrm>
            <a:off x="3124200" y="6245225"/>
            <a:ext cx="2895600" cy="476250"/>
          </a:xfrm>
          <a:prstGeom prst="rect">
            <a:avLst/>
          </a:prstGeom>
          <a:ln/>
        </p:spPr>
        <p:txBody>
          <a:bodyPr/>
          <a:lstStyle>
            <a:lvl1pPr>
              <a:defRPr/>
            </a:lvl1pPr>
          </a:lstStyle>
          <a:p>
            <a:pPr>
              <a:defRPr/>
            </a:pPr>
            <a:endParaRPr lang="ru-RU"/>
          </a:p>
        </p:txBody>
      </p:sp>
      <p:sp>
        <p:nvSpPr>
          <p:cNvPr id="4" name="Rectangle 6"/>
          <p:cNvSpPr>
            <a:spLocks noGrp="1" noChangeArrowheads="1"/>
          </p:cNvSpPr>
          <p:nvPr>
            <p:ph type="sldNum" sz="quarter" idx="12"/>
          </p:nvPr>
        </p:nvSpPr>
        <p:spPr>
          <a:xfrm>
            <a:off x="6553200" y="6245225"/>
            <a:ext cx="2133600" cy="476250"/>
          </a:xfrm>
          <a:prstGeom prst="rect">
            <a:avLst/>
          </a:prstGeom>
          <a:ln/>
        </p:spPr>
        <p:txBody>
          <a:bodyPr/>
          <a:lstStyle>
            <a:lvl1pPr>
              <a:defRPr/>
            </a:lvl1pPr>
          </a:lstStyle>
          <a:p>
            <a:pPr>
              <a:defRPr/>
            </a:pPr>
            <a:endParaRPr lang="ru-RU" dirty="0"/>
          </a:p>
        </p:txBody>
      </p:sp>
    </p:spTree>
    <p:extLst>
      <p:ext uri="{BB962C8B-B14F-4D97-AF65-F5344CB8AC3E}">
        <p14:creationId xmlns:p14="http://schemas.microsoft.com/office/powerpoint/2010/main" val="66299345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a:lstStyle/>
          <a:p>
            <a:r>
              <a:rPr lang="ru-RU"/>
              <a:t>Образец заголовка</a:t>
            </a:r>
          </a:p>
        </p:txBody>
      </p:sp>
      <p:sp>
        <p:nvSpPr>
          <p:cNvPr id="3" name="Содержимое 2"/>
          <p:cNvSpPr>
            <a:spLocks noGrp="1"/>
          </p:cNvSpPr>
          <p:nvPr>
            <p:ph idx="1"/>
          </p:nvPr>
        </p:nvSpPr>
        <p:spPr>
          <a:xfrm>
            <a:off x="457200" y="1600200"/>
            <a:ext cx="8229600" cy="4525963"/>
          </a:xfrm>
          <a:prstGeom prst="rect">
            <a:avLst/>
          </a:prstGeo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Rectangle 4"/>
          <p:cNvSpPr>
            <a:spLocks noGrp="1" noChangeArrowheads="1"/>
          </p:cNvSpPr>
          <p:nvPr>
            <p:ph type="dt" sz="half" idx="10"/>
          </p:nvPr>
        </p:nvSpPr>
        <p:spPr>
          <a:xfrm>
            <a:off x="457200" y="6245225"/>
            <a:ext cx="2133600" cy="476250"/>
          </a:xfrm>
          <a:prstGeom prst="rect">
            <a:avLst/>
          </a:prstGeom>
          <a:ln/>
        </p:spPr>
        <p:txBody>
          <a:bodyPr/>
          <a:lstStyle>
            <a:lvl1pPr>
              <a:defRPr/>
            </a:lvl1pPr>
          </a:lstStyle>
          <a:p>
            <a:pPr>
              <a:defRPr/>
            </a:pPr>
            <a:endParaRPr lang="ru-RU"/>
          </a:p>
        </p:txBody>
      </p:sp>
      <p:sp>
        <p:nvSpPr>
          <p:cNvPr id="5" name="Rectangle 5"/>
          <p:cNvSpPr>
            <a:spLocks noGrp="1" noChangeArrowheads="1"/>
          </p:cNvSpPr>
          <p:nvPr>
            <p:ph type="ftr" sz="quarter" idx="11"/>
          </p:nvPr>
        </p:nvSpPr>
        <p:spPr>
          <a:xfrm>
            <a:off x="3124200" y="6245225"/>
            <a:ext cx="2895600" cy="476250"/>
          </a:xfrm>
          <a:prstGeom prst="rect">
            <a:avLst/>
          </a:prstGeom>
          <a:ln/>
        </p:spPr>
        <p:txBody>
          <a:bodyPr/>
          <a:lstStyle>
            <a:lvl1pPr>
              <a:defRPr/>
            </a:lvl1pPr>
          </a:lstStyle>
          <a:p>
            <a:pPr>
              <a:defRPr/>
            </a:pPr>
            <a:endParaRPr lang="ru-RU"/>
          </a:p>
        </p:txBody>
      </p:sp>
      <p:sp>
        <p:nvSpPr>
          <p:cNvPr id="6" name="Rectangle 6"/>
          <p:cNvSpPr>
            <a:spLocks noGrp="1" noChangeArrowheads="1"/>
          </p:cNvSpPr>
          <p:nvPr>
            <p:ph type="sldNum" sz="quarter" idx="12"/>
          </p:nvPr>
        </p:nvSpPr>
        <p:spPr>
          <a:xfrm>
            <a:off x="6553200" y="6245225"/>
            <a:ext cx="2133600" cy="476250"/>
          </a:xfrm>
          <a:prstGeom prst="rect">
            <a:avLst/>
          </a:prstGeom>
          <a:ln/>
        </p:spPr>
        <p:txBody>
          <a:bodyPr/>
          <a:lstStyle>
            <a:lvl1pPr>
              <a:defRPr/>
            </a:lvl1pPr>
          </a:lstStyle>
          <a:p>
            <a:pPr>
              <a:defRPr/>
            </a:pPr>
            <a:fld id="{57D37218-4FC8-470E-B383-82FAE2BD5B68}" type="slidenum">
              <a:rPr lang="ru-RU"/>
              <a:pPr>
                <a:defRPr/>
              </a:pPr>
              <a:t>‹#›</a:t>
            </a:fld>
            <a:endParaRPr lang="ru-RU"/>
          </a:p>
        </p:txBody>
      </p:sp>
    </p:spTree>
    <p:extLst>
      <p:ext uri="{BB962C8B-B14F-4D97-AF65-F5344CB8AC3E}">
        <p14:creationId xmlns:p14="http://schemas.microsoft.com/office/powerpoint/2010/main" val="100124005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tx">
  <p:cSld name="3_Title and Content (1 colum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47" name="Shape 147"/>
          <p:cNvSpPr/>
          <p:nvPr/>
        </p:nvSpPr>
        <p:spPr>
          <a:xfrm>
            <a:off x="0" y="5202015"/>
            <a:ext cx="9144893" cy="862014"/>
          </a:xfrm>
          <a:prstGeom prst="rect">
            <a:avLst/>
          </a:prstGeom>
          <a:solidFill>
            <a:srgbClr val="FFFFFF"/>
          </a:solidFill>
          <a:ln w="12700">
            <a:miter lim="400000"/>
          </a:ln>
          <a:effectLst>
            <a:outerShdw blurRad="38100" dist="23000" dir="5400000" rotWithShape="0">
              <a:srgbClr val="808080">
                <a:alpha val="12000"/>
              </a:srgbClr>
            </a:outerShdw>
          </a:effectLst>
        </p:spPr>
        <p:txBody>
          <a:bodyPr lIns="25717" rIns="25717" anchor="ctr"/>
          <a:lstStyle/>
          <a:p>
            <a:pPr>
              <a:defRPr sz="2000" b="0">
                <a:solidFill>
                  <a:srgbClr val="FFFFFF"/>
                </a:solidFill>
                <a:effectLst/>
                <a:latin typeface="+mn-lt"/>
                <a:ea typeface="+mn-ea"/>
                <a:cs typeface="+mn-cs"/>
                <a:sym typeface="Frutiger Next LT W1G"/>
              </a:defRPr>
            </a:pPr>
            <a:endParaRPr sz="1125" dirty="0">
              <a:latin typeface="PT Sans" charset="-52"/>
              <a:ea typeface="PT Sans" charset="-52"/>
              <a:cs typeface="PT Sans" charset="-52"/>
            </a:endParaRPr>
          </a:p>
        </p:txBody>
      </p:sp>
      <p:sp>
        <p:nvSpPr>
          <p:cNvPr id="148" name="Shape 148"/>
          <p:cNvSpPr/>
          <p:nvPr/>
        </p:nvSpPr>
        <p:spPr>
          <a:xfrm>
            <a:off x="1881418" y="5386274"/>
            <a:ext cx="5626025" cy="352084"/>
          </a:xfrm>
          <a:prstGeom prst="rect">
            <a:avLst/>
          </a:prstGeom>
          <a:ln w="12700">
            <a:miter lim="400000"/>
          </a:ln>
          <a:extLst>
            <a:ext uri="{C572A759-6A51-4108-AA02-DFA0A04FC94B}">
              <ma14:wrappingTextBoxFlag xmlns="" xmlns:ma14="http://schemas.microsoft.com/office/mac/drawingml/2011/main" val="1"/>
            </a:ext>
          </a:extLst>
        </p:spPr>
        <p:txBody>
          <a:bodyPr lIns="7144" tIns="7144" rIns="7144" bIns="7144">
            <a:spAutoFit/>
          </a:bodyPr>
          <a:lstStyle/>
          <a:p>
            <a:pPr>
              <a:defRPr sz="3900"/>
            </a:pPr>
            <a:r>
              <a:rPr sz="2194"/>
              <a:t>Политех – знания высоких достижений</a:t>
            </a:r>
          </a:p>
        </p:txBody>
      </p:sp>
      <p:pic>
        <p:nvPicPr>
          <p:cNvPr id="149" name="pasted-image.pdf"/>
          <p:cNvPicPr>
            <a:picLocks noChangeAspect="1"/>
          </p:cNvPicPr>
          <p:nvPr/>
        </p:nvPicPr>
        <p:blipFill>
          <a:blip r:embed="rId3"/>
          <a:stretch>
            <a:fillRect/>
          </a:stretch>
        </p:blipFill>
        <p:spPr>
          <a:xfrm>
            <a:off x="713895" y="5276747"/>
            <a:ext cx="588764" cy="706052"/>
          </a:xfrm>
          <a:prstGeom prst="rect">
            <a:avLst/>
          </a:prstGeom>
          <a:ln w="12700">
            <a:miter lim="400000"/>
          </a:ln>
        </p:spPr>
      </p:pic>
    </p:spTree>
    <p:extLst>
      <p:ext uri="{BB962C8B-B14F-4D97-AF65-F5344CB8AC3E}">
        <p14:creationId xmlns:p14="http://schemas.microsoft.com/office/powerpoint/2010/main" val="2016858628"/>
      </p:ext>
    </p:extLst>
  </p:cSld>
  <p:clrMapOvr>
    <a:masterClrMapping/>
  </p:clrMapOvr>
  <p:transition spd="med"/>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le and Vertical Text">
    <p:spTree>
      <p:nvGrpSpPr>
        <p:cNvPr id="1" name=""/>
        <p:cNvGrpSpPr/>
        <p:nvPr/>
      </p:nvGrpSpPr>
      <p:grpSpPr>
        <a:xfrm>
          <a:off x="0" y="0"/>
          <a:ext cx="0" cy="0"/>
          <a:chOff x="0" y="0"/>
          <a:chExt cx="0" cy="0"/>
        </a:xfrm>
      </p:grpSpPr>
    </p:spTree>
    <p:extLst>
      <p:ext uri="{BB962C8B-B14F-4D97-AF65-F5344CB8AC3E}">
        <p14:creationId xmlns:p14="http://schemas.microsoft.com/office/powerpoint/2010/main" val="19437750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4_Main Title">
    <p:bg>
      <p:bgPr>
        <a:blipFill dpi="0" rotWithShape="0">
          <a:blip r:embed="rId2">
            <a:lum/>
          </a:blip>
          <a:srcRect/>
          <a:stretch>
            <a:fillRect l="-17000" r="-17000"/>
          </a:stretch>
        </a:blipFill>
        <a:effectLst/>
      </p:bgPr>
    </p:bg>
    <p:spTree>
      <p:nvGrpSpPr>
        <p:cNvPr id="1" name=""/>
        <p:cNvGrpSpPr/>
        <p:nvPr/>
      </p:nvGrpSpPr>
      <p:grpSpPr>
        <a:xfrm>
          <a:off x="0" y="0"/>
          <a:ext cx="0" cy="0"/>
          <a:chOff x="0" y="0"/>
          <a:chExt cx="0" cy="0"/>
        </a:xfrm>
      </p:grpSpPr>
      <p:sp>
        <p:nvSpPr>
          <p:cNvPr id="14" name="Прямоугольник 13"/>
          <p:cNvSpPr/>
          <p:nvPr userDrawn="1"/>
        </p:nvSpPr>
        <p:spPr>
          <a:xfrm>
            <a:off x="0" y="3284301"/>
            <a:ext cx="9144000" cy="1411526"/>
          </a:xfrm>
          <a:prstGeom prst="rect">
            <a:avLst/>
          </a:prstGeom>
          <a:solidFill>
            <a:srgbClr val="009242">
              <a:alpha val="80000"/>
            </a:srgb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endParaRPr kumimoji="0" lang="ru-RU" altLang="ru-RU" sz="1134">
              <a:solidFill>
                <a:srgbClr val="FFFFFF"/>
              </a:solidFill>
              <a:cs typeface="Arial" panose="020B0604020202020204" pitchFamily="34" charset="0"/>
            </a:endParaRPr>
          </a:p>
        </p:txBody>
      </p:sp>
      <p:sp>
        <p:nvSpPr>
          <p:cNvPr id="2" name="Заголовок 1"/>
          <p:cNvSpPr>
            <a:spLocks noGrp="1"/>
          </p:cNvSpPr>
          <p:nvPr>
            <p:ph type="title"/>
          </p:nvPr>
        </p:nvSpPr>
        <p:spPr>
          <a:xfrm>
            <a:off x="1588883" y="3474127"/>
            <a:ext cx="6800632" cy="1031875"/>
          </a:xfrm>
          <a:prstGeom prst="rect">
            <a:avLst/>
          </a:prstGeom>
          <a:ln>
            <a:noFill/>
          </a:ln>
        </p:spPr>
        <p:txBody>
          <a:bodyPr/>
          <a:lstStyle>
            <a:lvl1pPr>
              <a:defRPr kumimoji="0" lang="ru-RU" sz="2025" b="1" kern="1200">
                <a:solidFill>
                  <a:schemeClr val="bg1"/>
                </a:solidFill>
                <a:latin typeface="PT Sans Caption" charset="-52"/>
                <a:ea typeface="PT Sans Caption" charset="-52"/>
                <a:cs typeface="PT Sans Caption" charset="-52"/>
              </a:defRPr>
            </a:lvl1pPr>
          </a:lstStyle>
          <a:p>
            <a:r>
              <a:rPr lang="ru-RU"/>
              <a:t>Образец заголовка</a:t>
            </a:r>
            <a:endParaRPr lang="ru-RU" dirty="0"/>
          </a:p>
        </p:txBody>
      </p:sp>
      <p:sp>
        <p:nvSpPr>
          <p:cNvPr id="3" name="TextBox 2"/>
          <p:cNvSpPr txBox="1"/>
          <p:nvPr userDrawn="1"/>
        </p:nvSpPr>
        <p:spPr>
          <a:xfrm>
            <a:off x="3342952" y="-1000125"/>
            <a:ext cx="184731" cy="266868"/>
          </a:xfrm>
          <a:prstGeom prst="rect">
            <a:avLst/>
          </a:prstGeom>
          <a:noFill/>
        </p:spPr>
        <p:txBody>
          <a:bodyPr wrap="none" rtlCol="0">
            <a:spAutoFit/>
          </a:bodyPr>
          <a:lstStyle/>
          <a:p>
            <a:endParaRPr lang="ru-RU" sz="1134" dirty="0"/>
          </a:p>
        </p:txBody>
      </p:sp>
      <p:sp>
        <p:nvSpPr>
          <p:cNvPr id="16" name="Прямоугольник 15"/>
          <p:cNvSpPr>
            <a:spLocks noChangeArrowheads="1"/>
          </p:cNvSpPr>
          <p:nvPr userDrawn="1"/>
        </p:nvSpPr>
        <p:spPr bwMode="auto">
          <a:xfrm>
            <a:off x="0" y="6294474"/>
            <a:ext cx="9144000" cy="563528"/>
          </a:xfrm>
          <a:prstGeom prst="rect">
            <a:avLst/>
          </a:prstGeom>
          <a:solidFill>
            <a:srgbClr val="FFFFFF">
              <a:alpha val="89020"/>
            </a:srgbClr>
          </a:solidFill>
          <a:ln>
            <a:noFill/>
          </a:ln>
          <a:effectLst/>
        </p:spPr>
        <p:txBody>
          <a:bodyPr anchor="ctr"/>
          <a:lstStyle/>
          <a:p>
            <a:pPr algn="ctr" eaLnBrk="1" hangingPunct="1"/>
            <a:endParaRPr kumimoji="0" lang="ru-RU" altLang="ru-RU" sz="1134" dirty="0">
              <a:solidFill>
                <a:srgbClr val="FFFFFF"/>
              </a:solidFill>
              <a:latin typeface="PT Sans" charset="-52"/>
              <a:ea typeface="PT Sans" charset="-52"/>
              <a:cs typeface="PT Sans" charset="-52"/>
            </a:endParaRPr>
          </a:p>
        </p:txBody>
      </p:sp>
      <p:sp>
        <p:nvSpPr>
          <p:cNvPr id="19" name="Текст 18"/>
          <p:cNvSpPr>
            <a:spLocks noGrp="1"/>
          </p:cNvSpPr>
          <p:nvPr>
            <p:ph type="body" sz="quarter" idx="10"/>
          </p:nvPr>
        </p:nvSpPr>
        <p:spPr>
          <a:xfrm>
            <a:off x="3257962" y="6417472"/>
            <a:ext cx="2785790" cy="300374"/>
          </a:xfrm>
          <a:prstGeom prst="rect">
            <a:avLst/>
          </a:prstGeom>
        </p:spPr>
        <p:txBody>
          <a:bodyPr/>
          <a:lstStyle>
            <a:lvl1pPr marL="0" indent="0" algn="ctr">
              <a:buNone/>
              <a:defRPr sz="1350" b="1" baseline="0">
                <a:latin typeface="PT Sans" charset="-52"/>
                <a:ea typeface="PT Sans" charset="-52"/>
                <a:cs typeface="PT Sans" charset="-52"/>
              </a:defRPr>
            </a:lvl1pPr>
          </a:lstStyle>
          <a:p>
            <a:pPr lvl="0"/>
            <a:r>
              <a:rPr lang="ru-RU"/>
              <a:t>Образец текста</a:t>
            </a:r>
          </a:p>
        </p:txBody>
      </p:sp>
      <p:sp>
        <p:nvSpPr>
          <p:cNvPr id="17" name="Прямоугольник 16"/>
          <p:cNvSpPr>
            <a:spLocks noChangeArrowheads="1"/>
          </p:cNvSpPr>
          <p:nvPr userDrawn="1"/>
        </p:nvSpPr>
        <p:spPr bwMode="auto">
          <a:xfrm>
            <a:off x="0" y="4"/>
            <a:ext cx="9144000" cy="1100971"/>
          </a:xfrm>
          <a:prstGeom prst="rect">
            <a:avLst/>
          </a:prstGeom>
          <a:solidFill>
            <a:schemeClr val="bg2">
              <a:alpha val="94000"/>
            </a:schemeClr>
          </a:solidFill>
          <a:ln>
            <a:noFill/>
          </a:ln>
          <a:effectLst/>
        </p:spPr>
        <p:txBody>
          <a:bodyPr anchor="ctr"/>
          <a:lstStyle/>
          <a:p>
            <a:pPr algn="ctr" eaLnBrk="1" hangingPunct="1"/>
            <a:endParaRPr kumimoji="0" lang="ru-RU" altLang="ru-RU" sz="1134" dirty="0">
              <a:solidFill>
                <a:srgbClr val="FFFFFF"/>
              </a:solidFill>
              <a:latin typeface="PT Sans" charset="-52"/>
              <a:ea typeface="PT Sans" charset="-52"/>
              <a:cs typeface="PT Sans" charset="-52"/>
            </a:endParaRPr>
          </a:p>
        </p:txBody>
      </p:sp>
      <p:sp>
        <p:nvSpPr>
          <p:cNvPr id="18" name="Заголовок 1"/>
          <p:cNvSpPr txBox="1">
            <a:spLocks/>
          </p:cNvSpPr>
          <p:nvPr userDrawn="1"/>
        </p:nvSpPr>
        <p:spPr bwMode="auto">
          <a:xfrm>
            <a:off x="2913919" y="184208"/>
            <a:ext cx="4284938" cy="9167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3200">
                <a:solidFill>
                  <a:schemeClr val="tx1"/>
                </a:solidFill>
                <a:latin typeface="Frutiger Next LT W1G" charset="0"/>
                <a:cs typeface="Arial" panose="020B0604020202020204" pitchFamily="34" charset="0"/>
              </a:defRPr>
            </a:lvl1pPr>
            <a:lvl2pPr marL="742950" indent="-285750">
              <a:defRPr kumimoji="1" sz="3200">
                <a:solidFill>
                  <a:schemeClr val="tx1"/>
                </a:solidFill>
                <a:latin typeface="Frutiger Next LT W1G" charset="0"/>
                <a:cs typeface="Arial" panose="020B0604020202020204" pitchFamily="34" charset="0"/>
              </a:defRPr>
            </a:lvl2pPr>
            <a:lvl3pPr marL="1143000" indent="-228600">
              <a:defRPr kumimoji="1" sz="3200">
                <a:solidFill>
                  <a:schemeClr val="tx1"/>
                </a:solidFill>
                <a:latin typeface="Frutiger Next LT W1G" charset="0"/>
                <a:cs typeface="Arial" panose="020B0604020202020204" pitchFamily="34" charset="0"/>
              </a:defRPr>
            </a:lvl3pPr>
            <a:lvl4pPr marL="1600200" indent="-228600">
              <a:defRPr kumimoji="1" sz="3200">
                <a:solidFill>
                  <a:schemeClr val="tx1"/>
                </a:solidFill>
                <a:latin typeface="Frutiger Next LT W1G" charset="0"/>
                <a:cs typeface="Arial" panose="020B0604020202020204" pitchFamily="34" charset="0"/>
              </a:defRPr>
            </a:lvl4pPr>
            <a:lvl5pPr marL="2057400" indent="-228600">
              <a:defRPr kumimoji="1" sz="3200">
                <a:solidFill>
                  <a:schemeClr val="tx1"/>
                </a:solidFill>
                <a:latin typeface="Frutiger Next LT W1G" charset="0"/>
                <a:cs typeface="Arial" panose="020B0604020202020204" pitchFamily="34" charset="0"/>
              </a:defRPr>
            </a:lvl5pPr>
            <a:lvl6pPr marL="2514600" indent="-228600" defTabSz="812800" eaLnBrk="0" fontAlgn="base" hangingPunct="0">
              <a:spcBef>
                <a:spcPct val="0"/>
              </a:spcBef>
              <a:spcAft>
                <a:spcPct val="0"/>
              </a:spcAft>
              <a:defRPr kumimoji="1" sz="3200">
                <a:solidFill>
                  <a:schemeClr val="tx1"/>
                </a:solidFill>
                <a:latin typeface="Frutiger Next LT W1G" charset="0"/>
                <a:cs typeface="Arial" panose="020B0604020202020204" pitchFamily="34" charset="0"/>
              </a:defRPr>
            </a:lvl6pPr>
            <a:lvl7pPr marL="2971800" indent="-228600" defTabSz="812800" eaLnBrk="0" fontAlgn="base" hangingPunct="0">
              <a:spcBef>
                <a:spcPct val="0"/>
              </a:spcBef>
              <a:spcAft>
                <a:spcPct val="0"/>
              </a:spcAft>
              <a:defRPr kumimoji="1" sz="3200">
                <a:solidFill>
                  <a:schemeClr val="tx1"/>
                </a:solidFill>
                <a:latin typeface="Frutiger Next LT W1G" charset="0"/>
                <a:cs typeface="Arial" panose="020B0604020202020204" pitchFamily="34" charset="0"/>
              </a:defRPr>
            </a:lvl7pPr>
            <a:lvl8pPr marL="3429000" indent="-228600" defTabSz="812800" eaLnBrk="0" fontAlgn="base" hangingPunct="0">
              <a:spcBef>
                <a:spcPct val="0"/>
              </a:spcBef>
              <a:spcAft>
                <a:spcPct val="0"/>
              </a:spcAft>
              <a:defRPr kumimoji="1" sz="3200">
                <a:solidFill>
                  <a:schemeClr val="tx1"/>
                </a:solidFill>
                <a:latin typeface="Frutiger Next LT W1G" charset="0"/>
                <a:cs typeface="Arial" panose="020B0604020202020204" pitchFamily="34" charset="0"/>
              </a:defRPr>
            </a:lvl8pPr>
            <a:lvl9pPr marL="3886200" indent="-228600" defTabSz="812800" eaLnBrk="0" fontAlgn="base" hangingPunct="0">
              <a:spcBef>
                <a:spcPct val="0"/>
              </a:spcBef>
              <a:spcAft>
                <a:spcPct val="0"/>
              </a:spcAft>
              <a:defRPr kumimoji="1" sz="3200">
                <a:solidFill>
                  <a:schemeClr val="tx1"/>
                </a:solidFill>
                <a:latin typeface="Frutiger Next LT W1G" charset="0"/>
                <a:cs typeface="Arial" panose="020B0604020202020204" pitchFamily="34" charset="0"/>
              </a:defRPr>
            </a:lvl9pPr>
          </a:lstStyle>
          <a:p>
            <a:pPr eaLnBrk="1" hangingPunct="1"/>
            <a:r>
              <a:rPr kumimoji="0" lang="ru-RU" altLang="ru-RU" sz="1350" b="1" dirty="0">
                <a:solidFill>
                  <a:schemeClr val="tx1">
                    <a:lumMod val="75000"/>
                  </a:schemeClr>
                </a:solidFill>
                <a:latin typeface="PT Sans Caption" charset="-52"/>
                <a:ea typeface="PT Sans Caption" charset="-52"/>
                <a:cs typeface="PT Sans Caption" charset="-52"/>
              </a:rPr>
              <a:t>Санкт-Петербургский</a:t>
            </a:r>
            <a:br>
              <a:rPr kumimoji="0" lang="ru-RU" altLang="ru-RU" sz="1350" b="1" dirty="0">
                <a:solidFill>
                  <a:schemeClr val="tx1">
                    <a:lumMod val="75000"/>
                  </a:schemeClr>
                </a:solidFill>
                <a:latin typeface="PT Sans Caption" charset="-52"/>
                <a:ea typeface="PT Sans Caption" charset="-52"/>
                <a:cs typeface="PT Sans Caption" charset="-52"/>
              </a:rPr>
            </a:br>
            <a:r>
              <a:rPr kumimoji="0" lang="ru-RU" altLang="ru-RU" sz="1350" b="1" dirty="0">
                <a:solidFill>
                  <a:schemeClr val="tx1">
                    <a:lumMod val="75000"/>
                  </a:schemeClr>
                </a:solidFill>
                <a:latin typeface="PT Sans Caption" charset="-52"/>
                <a:ea typeface="PT Sans Caption" charset="-52"/>
                <a:cs typeface="PT Sans Caption" charset="-52"/>
              </a:rPr>
              <a:t>политехнический университет</a:t>
            </a:r>
            <a:br>
              <a:rPr kumimoji="0" lang="ru-RU" altLang="ru-RU" sz="1350" b="1" dirty="0">
                <a:solidFill>
                  <a:schemeClr val="tx1">
                    <a:lumMod val="75000"/>
                  </a:schemeClr>
                </a:solidFill>
                <a:latin typeface="PT Sans Caption" charset="-52"/>
                <a:ea typeface="PT Sans Caption" charset="-52"/>
                <a:cs typeface="PT Sans Caption" charset="-52"/>
              </a:rPr>
            </a:br>
            <a:r>
              <a:rPr kumimoji="0" lang="ru-RU" altLang="ru-RU" sz="1350" b="1" dirty="0">
                <a:solidFill>
                  <a:schemeClr val="tx1">
                    <a:lumMod val="75000"/>
                  </a:schemeClr>
                </a:solidFill>
                <a:latin typeface="PT Sans Caption" charset="-52"/>
                <a:ea typeface="PT Sans Caption" charset="-52"/>
                <a:cs typeface="PT Sans Caption" charset="-52"/>
              </a:rPr>
              <a:t>Петра Великого</a:t>
            </a:r>
          </a:p>
        </p:txBody>
      </p:sp>
      <p:pic>
        <p:nvPicPr>
          <p:cNvPr id="13" name="gerb.png"/>
          <p:cNvPicPr>
            <a:picLocks noChangeAspect="1"/>
          </p:cNvPicPr>
          <p:nvPr userDrawn="1"/>
        </p:nvPicPr>
        <p:blipFill>
          <a:blip r:embed="rId3"/>
          <a:stretch>
            <a:fillRect/>
          </a:stretch>
        </p:blipFill>
        <p:spPr>
          <a:xfrm>
            <a:off x="1906219" y="54482"/>
            <a:ext cx="1007700" cy="1007702"/>
          </a:xfrm>
          <a:prstGeom prst="rect">
            <a:avLst/>
          </a:prstGeom>
          <a:ln w="12700">
            <a:miter lim="400000"/>
          </a:ln>
        </p:spPr>
      </p:pic>
    </p:spTree>
    <p:extLst>
      <p:ext uri="{BB962C8B-B14F-4D97-AF65-F5344CB8AC3E}">
        <p14:creationId xmlns:p14="http://schemas.microsoft.com/office/powerpoint/2010/main" val="128194497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Main Title">
    <p:bg>
      <p:bgPr>
        <a:blipFill dpi="0" rotWithShape="0">
          <a:blip r:embed="rId2">
            <a:lum/>
          </a:blip>
          <a:srcRect/>
          <a:stretch>
            <a:fillRect l="-17000" r="-17000"/>
          </a:stretch>
        </a:blipFill>
        <a:effectLst/>
      </p:bgPr>
    </p:bg>
    <p:spTree>
      <p:nvGrpSpPr>
        <p:cNvPr id="1" name=""/>
        <p:cNvGrpSpPr/>
        <p:nvPr/>
      </p:nvGrpSpPr>
      <p:grpSpPr>
        <a:xfrm>
          <a:off x="0" y="0"/>
          <a:ext cx="0" cy="0"/>
          <a:chOff x="0" y="0"/>
          <a:chExt cx="0" cy="0"/>
        </a:xfrm>
      </p:grpSpPr>
      <p:sp>
        <p:nvSpPr>
          <p:cNvPr id="6" name="Rectangle 6"/>
          <p:cNvSpPr/>
          <p:nvPr userDrawn="1"/>
        </p:nvSpPr>
        <p:spPr>
          <a:xfrm>
            <a:off x="0" y="1820074"/>
            <a:ext cx="9144000" cy="3066252"/>
          </a:xfrm>
          <a:prstGeom prst="rect">
            <a:avLst/>
          </a:prstGeom>
          <a:gradFill>
            <a:gsLst>
              <a:gs pos="20000">
                <a:schemeClr val="bg1">
                  <a:alpha val="88000"/>
                </a:schemeClr>
              </a:gs>
              <a:gs pos="100000">
                <a:schemeClr val="bg1">
                  <a:alpha val="50000"/>
                </a:schemeClr>
              </a:gs>
            </a:gsLst>
            <a:lin ang="0" scaled="0"/>
          </a:gradFill>
          <a:ln>
            <a:noFill/>
          </a:ln>
          <a:effectLst/>
        </p:spPr>
        <p:style>
          <a:lnRef idx="1">
            <a:schemeClr val="accent1"/>
          </a:lnRef>
          <a:fillRef idx="3">
            <a:schemeClr val="accent1"/>
          </a:fillRef>
          <a:effectRef idx="2">
            <a:schemeClr val="accent1"/>
          </a:effectRef>
          <a:fontRef idx="minor">
            <a:schemeClr val="lt1"/>
          </a:fontRef>
        </p:style>
        <p:txBody>
          <a:bodyPr lIns="57373" tIns="28686" rIns="57373" bIns="28686" anchor="ctr"/>
          <a:lstStyle>
            <a:lvl1pPr defTabSz="906463">
              <a:defRPr kumimoji="1" sz="3200">
                <a:solidFill>
                  <a:schemeClr val="tx1"/>
                </a:solidFill>
                <a:latin typeface="Frutiger Next LT W1G" charset="0"/>
                <a:cs typeface="Arial" panose="020B0604020202020204" pitchFamily="34" charset="0"/>
              </a:defRPr>
            </a:lvl1pPr>
            <a:lvl2pPr defTabSz="906463">
              <a:defRPr kumimoji="1" sz="3200">
                <a:solidFill>
                  <a:schemeClr val="tx1"/>
                </a:solidFill>
                <a:latin typeface="Frutiger Next LT W1G" charset="0"/>
                <a:cs typeface="Arial" panose="020B0604020202020204" pitchFamily="34" charset="0"/>
              </a:defRPr>
            </a:lvl2pPr>
            <a:lvl3pPr defTabSz="906463">
              <a:defRPr kumimoji="1" sz="3200">
                <a:solidFill>
                  <a:schemeClr val="tx1"/>
                </a:solidFill>
                <a:latin typeface="Frutiger Next LT W1G" charset="0"/>
                <a:cs typeface="Arial" panose="020B0604020202020204" pitchFamily="34" charset="0"/>
              </a:defRPr>
            </a:lvl3pPr>
            <a:lvl4pPr defTabSz="906463">
              <a:defRPr kumimoji="1" sz="3200">
                <a:solidFill>
                  <a:schemeClr val="tx1"/>
                </a:solidFill>
                <a:latin typeface="Frutiger Next LT W1G" charset="0"/>
                <a:cs typeface="Arial" panose="020B0604020202020204" pitchFamily="34" charset="0"/>
              </a:defRPr>
            </a:lvl4pPr>
            <a:lvl5pPr defTabSz="906463">
              <a:defRPr kumimoji="1" sz="3200">
                <a:solidFill>
                  <a:schemeClr val="tx1"/>
                </a:solidFill>
                <a:latin typeface="Frutiger Next LT W1G" charset="0"/>
                <a:cs typeface="Arial" panose="020B0604020202020204" pitchFamily="34" charset="0"/>
              </a:defRPr>
            </a:lvl5pPr>
            <a:lvl6pPr marL="3708400" indent="-1422400" defTabSz="906463" eaLnBrk="0" fontAlgn="base" hangingPunct="0">
              <a:spcBef>
                <a:spcPct val="0"/>
              </a:spcBef>
              <a:spcAft>
                <a:spcPct val="0"/>
              </a:spcAft>
              <a:defRPr kumimoji="1" sz="3200">
                <a:solidFill>
                  <a:schemeClr val="tx1"/>
                </a:solidFill>
                <a:latin typeface="Frutiger Next LT W1G" charset="0"/>
                <a:cs typeface="Arial" panose="020B0604020202020204" pitchFamily="34" charset="0"/>
              </a:defRPr>
            </a:lvl6pPr>
            <a:lvl7pPr marL="4165600" indent="-1422400" defTabSz="906463" eaLnBrk="0" fontAlgn="base" hangingPunct="0">
              <a:spcBef>
                <a:spcPct val="0"/>
              </a:spcBef>
              <a:spcAft>
                <a:spcPct val="0"/>
              </a:spcAft>
              <a:defRPr kumimoji="1" sz="3200">
                <a:solidFill>
                  <a:schemeClr val="tx1"/>
                </a:solidFill>
                <a:latin typeface="Frutiger Next LT W1G" charset="0"/>
                <a:cs typeface="Arial" panose="020B0604020202020204" pitchFamily="34" charset="0"/>
              </a:defRPr>
            </a:lvl7pPr>
            <a:lvl8pPr marL="4622800" indent="-1422400" defTabSz="906463" eaLnBrk="0" fontAlgn="base" hangingPunct="0">
              <a:spcBef>
                <a:spcPct val="0"/>
              </a:spcBef>
              <a:spcAft>
                <a:spcPct val="0"/>
              </a:spcAft>
              <a:defRPr kumimoji="1" sz="3200">
                <a:solidFill>
                  <a:schemeClr val="tx1"/>
                </a:solidFill>
                <a:latin typeface="Frutiger Next LT W1G" charset="0"/>
                <a:cs typeface="Arial" panose="020B0604020202020204" pitchFamily="34" charset="0"/>
              </a:defRPr>
            </a:lvl8pPr>
            <a:lvl9pPr marL="5080000" indent="-1422400" defTabSz="906463" eaLnBrk="0" fontAlgn="base" hangingPunct="0">
              <a:spcBef>
                <a:spcPct val="0"/>
              </a:spcBef>
              <a:spcAft>
                <a:spcPct val="0"/>
              </a:spcAft>
              <a:defRPr kumimoji="1" sz="3200">
                <a:solidFill>
                  <a:schemeClr val="tx1"/>
                </a:solidFill>
                <a:latin typeface="Frutiger Next LT W1G" charset="0"/>
                <a:cs typeface="Arial" panose="020B0604020202020204" pitchFamily="34" charset="0"/>
              </a:defRPr>
            </a:lvl9pPr>
          </a:lstStyle>
          <a:p>
            <a:pPr algn="ctr" eaLnBrk="1" hangingPunct="1"/>
            <a:endParaRPr kumimoji="0" lang="ru-RU" altLang="ru-RU" sz="1800">
              <a:solidFill>
                <a:srgbClr val="FFFFFF"/>
              </a:solidFill>
            </a:endParaRPr>
          </a:p>
        </p:txBody>
      </p:sp>
      <p:sp>
        <p:nvSpPr>
          <p:cNvPr id="9" name="Text Placeholder 2"/>
          <p:cNvSpPr>
            <a:spLocks noGrp="1"/>
          </p:cNvSpPr>
          <p:nvPr>
            <p:ph type="body" sz="quarter" idx="10"/>
          </p:nvPr>
        </p:nvSpPr>
        <p:spPr>
          <a:xfrm>
            <a:off x="457201" y="2318046"/>
            <a:ext cx="5397358" cy="1205087"/>
          </a:xfrm>
          <a:prstGeom prst="rect">
            <a:avLst/>
          </a:prstGeom>
        </p:spPr>
        <p:txBody>
          <a:bodyPr lIns="0" tIns="0" rIns="0" bIns="0">
            <a:noAutofit/>
          </a:bodyPr>
          <a:lstStyle>
            <a:lvl1pPr marL="0" indent="0">
              <a:spcBef>
                <a:spcPts val="0"/>
              </a:spcBef>
              <a:buNone/>
              <a:defRPr sz="2531" b="1" baseline="0">
                <a:solidFill>
                  <a:schemeClr val="tx1">
                    <a:lumMod val="75000"/>
                  </a:schemeClr>
                </a:solidFill>
                <a:latin typeface="PT Sans Caption" charset="-52"/>
                <a:ea typeface="PT Sans Caption" charset="-52"/>
                <a:cs typeface="PT Sans Caption" charset="-52"/>
              </a:defRPr>
            </a:lvl1pPr>
          </a:lstStyle>
          <a:p>
            <a:pPr lvl="0"/>
            <a:r>
              <a:rPr lang="ru-RU"/>
              <a:t>Образец текста</a:t>
            </a:r>
          </a:p>
        </p:txBody>
      </p:sp>
      <p:sp>
        <p:nvSpPr>
          <p:cNvPr id="10" name="Text Placeholder 4"/>
          <p:cNvSpPr>
            <a:spLocks noGrp="1"/>
          </p:cNvSpPr>
          <p:nvPr>
            <p:ph type="body" sz="quarter" idx="12"/>
          </p:nvPr>
        </p:nvSpPr>
        <p:spPr>
          <a:xfrm>
            <a:off x="457203" y="3533805"/>
            <a:ext cx="5397356" cy="428447"/>
          </a:xfrm>
          <a:prstGeom prst="rect">
            <a:avLst/>
          </a:prstGeom>
        </p:spPr>
        <p:txBody>
          <a:bodyPr lIns="0" tIns="0" rIns="0" bIns="0">
            <a:noAutofit/>
          </a:bodyPr>
          <a:lstStyle>
            <a:lvl1pPr marL="0" indent="0">
              <a:spcBef>
                <a:spcPts val="0"/>
              </a:spcBef>
              <a:buNone/>
              <a:defRPr sz="1800" b="0" baseline="0">
                <a:solidFill>
                  <a:srgbClr val="000000"/>
                </a:solidFill>
                <a:latin typeface="PT Sans Caption" charset="-52"/>
                <a:ea typeface="PT Sans Caption" charset="-52"/>
                <a:cs typeface="PT Sans Caption" charset="-52"/>
              </a:defRPr>
            </a:lvl1pPr>
          </a:lstStyle>
          <a:p>
            <a:pPr lvl="0"/>
            <a:r>
              <a:rPr lang="ru-RU"/>
              <a:t>Образец текста</a:t>
            </a:r>
          </a:p>
        </p:txBody>
      </p:sp>
      <p:sp>
        <p:nvSpPr>
          <p:cNvPr id="11" name="Text Placeholder 15"/>
          <p:cNvSpPr>
            <a:spLocks noGrp="1"/>
          </p:cNvSpPr>
          <p:nvPr>
            <p:ph type="body" sz="quarter" idx="13"/>
          </p:nvPr>
        </p:nvSpPr>
        <p:spPr>
          <a:xfrm>
            <a:off x="457201" y="3962253"/>
            <a:ext cx="5397358" cy="304951"/>
          </a:xfrm>
          <a:prstGeom prst="rect">
            <a:avLst/>
          </a:prstGeom>
        </p:spPr>
        <p:txBody>
          <a:bodyPr lIns="0" tIns="0" rIns="0" bIns="0">
            <a:noAutofit/>
          </a:bodyPr>
          <a:lstStyle>
            <a:lvl1pPr marL="0" indent="0">
              <a:spcBef>
                <a:spcPts val="0"/>
              </a:spcBef>
              <a:buNone/>
              <a:defRPr sz="1350" b="0" baseline="0">
                <a:solidFill>
                  <a:srgbClr val="000000"/>
                </a:solidFill>
                <a:latin typeface="PT Sans Caption" charset="-52"/>
                <a:ea typeface="PT Sans Caption" charset="-52"/>
                <a:cs typeface="PT Sans Caption" charset="-52"/>
              </a:defRPr>
            </a:lvl1pPr>
          </a:lstStyle>
          <a:p>
            <a:pPr lvl="0"/>
            <a:r>
              <a:rPr lang="ru-RU"/>
              <a:t>Образец текста</a:t>
            </a:r>
          </a:p>
        </p:txBody>
      </p:sp>
      <p:sp>
        <p:nvSpPr>
          <p:cNvPr id="12" name="Text Placeholder 15"/>
          <p:cNvSpPr>
            <a:spLocks noGrp="1"/>
          </p:cNvSpPr>
          <p:nvPr>
            <p:ph type="body" sz="quarter" idx="14"/>
          </p:nvPr>
        </p:nvSpPr>
        <p:spPr>
          <a:xfrm>
            <a:off x="457201" y="4267203"/>
            <a:ext cx="5397358" cy="304951"/>
          </a:xfrm>
          <a:prstGeom prst="rect">
            <a:avLst/>
          </a:prstGeom>
        </p:spPr>
        <p:txBody>
          <a:bodyPr lIns="0" tIns="0" rIns="0" bIns="0">
            <a:noAutofit/>
          </a:bodyPr>
          <a:lstStyle>
            <a:lvl1pPr marL="0" indent="0">
              <a:spcBef>
                <a:spcPts val="0"/>
              </a:spcBef>
              <a:buNone/>
              <a:defRPr sz="1350" b="0" baseline="0">
                <a:solidFill>
                  <a:srgbClr val="000000"/>
                </a:solidFill>
                <a:latin typeface="PT Sans Caption" charset="-52"/>
                <a:ea typeface="PT Sans Caption" charset="-52"/>
                <a:cs typeface="PT Sans Caption" charset="-52"/>
              </a:defRPr>
            </a:lvl1pPr>
          </a:lstStyle>
          <a:p>
            <a:pPr lvl="0"/>
            <a:r>
              <a:rPr lang="ru-RU"/>
              <a:t>Образец текста</a:t>
            </a:r>
          </a:p>
        </p:txBody>
      </p:sp>
    </p:spTree>
    <p:extLst>
      <p:ext uri="{BB962C8B-B14F-4D97-AF65-F5344CB8AC3E}">
        <p14:creationId xmlns:p14="http://schemas.microsoft.com/office/powerpoint/2010/main" val="33049379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ection/Chapter Title">
    <p:bg>
      <p:bgPr>
        <a:blipFill dpi="0" rotWithShape="0">
          <a:blip r:embed="rId2">
            <a:lum/>
          </a:blip>
          <a:srcRect/>
          <a:stretch>
            <a:fillRect l="-17000" r="-17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94" y="2153450"/>
            <a:ext cx="9143106" cy="2371725"/>
          </a:xfrm>
          <a:prstGeom prst="rect">
            <a:avLst/>
          </a:prstGeom>
          <a:gradFill flip="none" rotWithShape="1">
            <a:gsLst>
              <a:gs pos="20000">
                <a:schemeClr val="bg2">
                  <a:alpha val="88000"/>
                </a:schemeClr>
              </a:gs>
              <a:gs pos="100000">
                <a:schemeClr val="bg2">
                  <a:alpha val="50000"/>
                </a:schemeClr>
              </a:gs>
            </a:gsLst>
            <a:lin ang="0" scaled="1"/>
            <a:tileRect/>
          </a:gradFill>
        </p:spPr>
        <p:txBody>
          <a:bodyPr vert="horz" lIns="0" tIns="0" rIns="0" bIns="0" anchor="ctr" anchorCtr="0"/>
          <a:lstStyle>
            <a:lvl1pPr marL="462809" algn="l">
              <a:defRPr sz="3374" baseline="0">
                <a:solidFill>
                  <a:schemeClr val="tx1">
                    <a:lumMod val="75000"/>
                  </a:schemeClr>
                </a:solidFill>
                <a:latin typeface="PT Sans Caption" charset="-52"/>
                <a:ea typeface="PT Sans Caption" charset="-52"/>
                <a:cs typeface="PT Sans Caption" charset="-52"/>
              </a:defRPr>
            </a:lvl1pPr>
          </a:lstStyle>
          <a:p>
            <a:r>
              <a:rPr lang="ru-RU"/>
              <a:t>Образец заголовка</a:t>
            </a:r>
            <a:endParaRPr lang="en-US" dirty="0"/>
          </a:p>
        </p:txBody>
      </p:sp>
      <p:sp>
        <p:nvSpPr>
          <p:cNvPr id="8" name="Text Placeholder 9"/>
          <p:cNvSpPr>
            <a:spLocks noGrp="1"/>
          </p:cNvSpPr>
          <p:nvPr>
            <p:ph type="body" sz="quarter" idx="11"/>
          </p:nvPr>
        </p:nvSpPr>
        <p:spPr>
          <a:xfrm>
            <a:off x="50271" y="6008410"/>
            <a:ext cx="8974084" cy="348587"/>
          </a:xfrm>
          <a:prstGeom prst="rect">
            <a:avLst/>
          </a:prstGeom>
        </p:spPr>
        <p:txBody>
          <a:bodyPr vert="horz" lIns="0" tIns="0" rIns="0" bIns="0" anchor="b" anchorCtr="0"/>
          <a:lstStyle>
            <a:lvl1pPr marL="0" indent="0">
              <a:buNone/>
              <a:defRPr lang="en-US" sz="619" smtClean="0">
                <a:solidFill>
                  <a:schemeClr val="bg1">
                    <a:lumMod val="65000"/>
                  </a:schemeClr>
                </a:solidFill>
                <a:latin typeface="Frutiger Next LT W1G" pitchFamily="34" charset="0"/>
                <a:cs typeface="Arial" pitchFamily="34" charset="0"/>
              </a:defRPr>
            </a:lvl1pPr>
          </a:lstStyle>
          <a:p>
            <a:pPr lvl="0"/>
            <a:r>
              <a:rPr lang="ru-RU"/>
              <a:t>Образец текста</a:t>
            </a:r>
          </a:p>
        </p:txBody>
      </p:sp>
    </p:spTree>
    <p:extLst>
      <p:ext uri="{BB962C8B-B14F-4D97-AF65-F5344CB8AC3E}">
        <p14:creationId xmlns:p14="http://schemas.microsoft.com/office/powerpoint/2010/main" val="90280709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a:xfrm>
            <a:off x="0" y="1"/>
            <a:ext cx="9144000" cy="6457951"/>
          </a:xfrm>
          <a:prstGeom prst="rect">
            <a:avLst/>
          </a:prstGeom>
        </p:spPr>
        <p:txBody>
          <a:bodyPr anchor="ctr"/>
          <a:lstStyle>
            <a:lvl1pPr marL="0" indent="0" algn="ctr">
              <a:buNone/>
              <a:defRPr sz="8099" b="1" baseline="0">
                <a:solidFill>
                  <a:schemeClr val="tx1">
                    <a:lumMod val="75000"/>
                  </a:schemeClr>
                </a:solidFill>
                <a:latin typeface="PT Sans Caption" charset="-52"/>
                <a:ea typeface="PT Sans Caption" charset="-52"/>
                <a:cs typeface="PT Sans Caption" charset="-52"/>
              </a:defRPr>
            </a:lvl1pPr>
          </a:lstStyle>
          <a:p>
            <a:pPr lvl="0"/>
            <a:r>
              <a:rPr lang="ru-RU"/>
              <a:t>Образец текста</a:t>
            </a:r>
          </a:p>
        </p:txBody>
      </p:sp>
    </p:spTree>
    <p:extLst>
      <p:ext uri="{BB962C8B-B14F-4D97-AF65-F5344CB8AC3E}">
        <p14:creationId xmlns:p14="http://schemas.microsoft.com/office/powerpoint/2010/main" val="568902483"/>
      </p:ext>
    </p:extLst>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5_Main Title">
    <p:bg>
      <p:bgPr>
        <a:blipFill dpi="0" rotWithShape="0">
          <a:blip r:embed="rId2">
            <a:lum/>
          </a:blip>
          <a:srcRect/>
          <a:stretch>
            <a:fillRect l="-17000" r="-17000"/>
          </a:stretch>
        </a:blipFill>
        <a:effectLst/>
      </p:bgPr>
    </p:bg>
    <p:spTree>
      <p:nvGrpSpPr>
        <p:cNvPr id="1" name=""/>
        <p:cNvGrpSpPr/>
        <p:nvPr/>
      </p:nvGrpSpPr>
      <p:grpSpPr>
        <a:xfrm>
          <a:off x="0" y="0"/>
          <a:ext cx="0" cy="0"/>
          <a:chOff x="0" y="0"/>
          <a:chExt cx="0" cy="0"/>
        </a:xfrm>
      </p:grpSpPr>
      <p:sp>
        <p:nvSpPr>
          <p:cNvPr id="14" name="Прямоугольник 13"/>
          <p:cNvSpPr/>
          <p:nvPr userDrawn="1"/>
        </p:nvSpPr>
        <p:spPr>
          <a:xfrm>
            <a:off x="0" y="3284301"/>
            <a:ext cx="9144000" cy="1411526"/>
          </a:xfrm>
          <a:prstGeom prst="rect">
            <a:avLst/>
          </a:prstGeom>
          <a:solidFill>
            <a:srgbClr val="009242">
              <a:alpha val="80000"/>
            </a:srgb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endParaRPr kumimoji="0" lang="ru-RU" altLang="ru-RU" sz="1134">
              <a:solidFill>
                <a:srgbClr val="FFFFFF"/>
              </a:solidFill>
              <a:cs typeface="Arial" panose="020B0604020202020204" pitchFamily="34" charset="0"/>
            </a:endParaRPr>
          </a:p>
        </p:txBody>
      </p:sp>
      <p:sp>
        <p:nvSpPr>
          <p:cNvPr id="2" name="Заголовок 1"/>
          <p:cNvSpPr>
            <a:spLocks noGrp="1"/>
          </p:cNvSpPr>
          <p:nvPr>
            <p:ph type="title" hasCustomPrompt="1"/>
          </p:nvPr>
        </p:nvSpPr>
        <p:spPr>
          <a:xfrm>
            <a:off x="1567454" y="3663952"/>
            <a:ext cx="6800632" cy="708024"/>
          </a:xfrm>
          <a:prstGeom prst="rect">
            <a:avLst/>
          </a:prstGeom>
          <a:ln>
            <a:noFill/>
          </a:ln>
        </p:spPr>
        <p:txBody>
          <a:bodyPr/>
          <a:lstStyle>
            <a:lvl1pPr algn="ctr">
              <a:defRPr kumimoji="0" lang="ru-RU" sz="2700" b="1" kern="1200" baseline="0">
                <a:solidFill>
                  <a:schemeClr val="bg1"/>
                </a:solidFill>
                <a:latin typeface="PT Sans Caption" charset="-52"/>
                <a:ea typeface="PT Sans Caption" charset="-52"/>
                <a:cs typeface="PT Sans Caption" charset="-52"/>
              </a:defRPr>
            </a:lvl1pPr>
          </a:lstStyle>
          <a:p>
            <a:r>
              <a:rPr lang="ru-RU" dirty="0"/>
              <a:t>Спасибо за внимание!</a:t>
            </a:r>
          </a:p>
        </p:txBody>
      </p:sp>
      <p:sp>
        <p:nvSpPr>
          <p:cNvPr id="3" name="TextBox 2"/>
          <p:cNvSpPr txBox="1"/>
          <p:nvPr userDrawn="1"/>
        </p:nvSpPr>
        <p:spPr>
          <a:xfrm>
            <a:off x="3342952" y="-1000125"/>
            <a:ext cx="184731" cy="266868"/>
          </a:xfrm>
          <a:prstGeom prst="rect">
            <a:avLst/>
          </a:prstGeom>
          <a:noFill/>
        </p:spPr>
        <p:txBody>
          <a:bodyPr wrap="none" rtlCol="0">
            <a:spAutoFit/>
          </a:bodyPr>
          <a:lstStyle/>
          <a:p>
            <a:endParaRPr lang="ru-RU" sz="1134" dirty="0"/>
          </a:p>
        </p:txBody>
      </p:sp>
      <p:sp>
        <p:nvSpPr>
          <p:cNvPr id="16" name="Прямоугольник 15"/>
          <p:cNvSpPr>
            <a:spLocks noChangeArrowheads="1"/>
          </p:cNvSpPr>
          <p:nvPr userDrawn="1"/>
        </p:nvSpPr>
        <p:spPr bwMode="auto">
          <a:xfrm>
            <a:off x="0" y="6139546"/>
            <a:ext cx="9144000" cy="718457"/>
          </a:xfrm>
          <a:prstGeom prst="rect">
            <a:avLst/>
          </a:prstGeom>
          <a:solidFill>
            <a:srgbClr val="FFFFFF">
              <a:alpha val="89020"/>
            </a:srgbClr>
          </a:solidFill>
          <a:ln>
            <a:noFill/>
          </a:ln>
          <a:effectLst/>
        </p:spPr>
        <p:txBody>
          <a:bodyPr anchor="ctr"/>
          <a:lstStyle/>
          <a:p>
            <a:pPr algn="ctr" eaLnBrk="1" hangingPunct="1"/>
            <a:endParaRPr kumimoji="0" lang="ru-RU" altLang="ru-RU" sz="1134">
              <a:solidFill>
                <a:srgbClr val="FFFFFF"/>
              </a:solidFill>
            </a:endParaRPr>
          </a:p>
        </p:txBody>
      </p:sp>
      <p:sp>
        <p:nvSpPr>
          <p:cNvPr id="9" name="Прямоугольник 8"/>
          <p:cNvSpPr>
            <a:spLocks noChangeArrowheads="1"/>
          </p:cNvSpPr>
          <p:nvPr userDrawn="1"/>
        </p:nvSpPr>
        <p:spPr bwMode="auto">
          <a:xfrm>
            <a:off x="0" y="4"/>
            <a:ext cx="9144000" cy="1100971"/>
          </a:xfrm>
          <a:prstGeom prst="rect">
            <a:avLst/>
          </a:prstGeom>
          <a:solidFill>
            <a:schemeClr val="bg2">
              <a:alpha val="94000"/>
            </a:schemeClr>
          </a:solidFill>
          <a:ln>
            <a:noFill/>
          </a:ln>
          <a:effectLst/>
        </p:spPr>
        <p:txBody>
          <a:bodyPr anchor="ctr"/>
          <a:lstStyle/>
          <a:p>
            <a:pPr algn="ctr" eaLnBrk="1" hangingPunct="1"/>
            <a:endParaRPr kumimoji="0" lang="ru-RU" altLang="ru-RU" sz="1134">
              <a:solidFill>
                <a:srgbClr val="FFFFFF"/>
              </a:solidFill>
            </a:endParaRPr>
          </a:p>
        </p:txBody>
      </p:sp>
      <p:sp>
        <p:nvSpPr>
          <p:cNvPr id="10" name="Заголовок 1"/>
          <p:cNvSpPr txBox="1">
            <a:spLocks/>
          </p:cNvSpPr>
          <p:nvPr userDrawn="1"/>
        </p:nvSpPr>
        <p:spPr bwMode="auto">
          <a:xfrm>
            <a:off x="2913919" y="184208"/>
            <a:ext cx="4284938" cy="9167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3200">
                <a:solidFill>
                  <a:schemeClr val="tx1"/>
                </a:solidFill>
                <a:latin typeface="Frutiger Next LT W1G" charset="0"/>
                <a:cs typeface="Arial" panose="020B0604020202020204" pitchFamily="34" charset="0"/>
              </a:defRPr>
            </a:lvl1pPr>
            <a:lvl2pPr marL="742950" indent="-285750">
              <a:defRPr kumimoji="1" sz="3200">
                <a:solidFill>
                  <a:schemeClr val="tx1"/>
                </a:solidFill>
                <a:latin typeface="Frutiger Next LT W1G" charset="0"/>
                <a:cs typeface="Arial" panose="020B0604020202020204" pitchFamily="34" charset="0"/>
              </a:defRPr>
            </a:lvl2pPr>
            <a:lvl3pPr marL="1143000" indent="-228600">
              <a:defRPr kumimoji="1" sz="3200">
                <a:solidFill>
                  <a:schemeClr val="tx1"/>
                </a:solidFill>
                <a:latin typeface="Frutiger Next LT W1G" charset="0"/>
                <a:cs typeface="Arial" panose="020B0604020202020204" pitchFamily="34" charset="0"/>
              </a:defRPr>
            </a:lvl3pPr>
            <a:lvl4pPr marL="1600200" indent="-228600">
              <a:defRPr kumimoji="1" sz="3200">
                <a:solidFill>
                  <a:schemeClr val="tx1"/>
                </a:solidFill>
                <a:latin typeface="Frutiger Next LT W1G" charset="0"/>
                <a:cs typeface="Arial" panose="020B0604020202020204" pitchFamily="34" charset="0"/>
              </a:defRPr>
            </a:lvl4pPr>
            <a:lvl5pPr marL="2057400" indent="-228600">
              <a:defRPr kumimoji="1" sz="3200">
                <a:solidFill>
                  <a:schemeClr val="tx1"/>
                </a:solidFill>
                <a:latin typeface="Frutiger Next LT W1G" charset="0"/>
                <a:cs typeface="Arial" panose="020B0604020202020204" pitchFamily="34" charset="0"/>
              </a:defRPr>
            </a:lvl5pPr>
            <a:lvl6pPr marL="2514600" indent="-228600" defTabSz="812800" eaLnBrk="0" fontAlgn="base" hangingPunct="0">
              <a:spcBef>
                <a:spcPct val="0"/>
              </a:spcBef>
              <a:spcAft>
                <a:spcPct val="0"/>
              </a:spcAft>
              <a:defRPr kumimoji="1" sz="3200">
                <a:solidFill>
                  <a:schemeClr val="tx1"/>
                </a:solidFill>
                <a:latin typeface="Frutiger Next LT W1G" charset="0"/>
                <a:cs typeface="Arial" panose="020B0604020202020204" pitchFamily="34" charset="0"/>
              </a:defRPr>
            </a:lvl6pPr>
            <a:lvl7pPr marL="2971800" indent="-228600" defTabSz="812800" eaLnBrk="0" fontAlgn="base" hangingPunct="0">
              <a:spcBef>
                <a:spcPct val="0"/>
              </a:spcBef>
              <a:spcAft>
                <a:spcPct val="0"/>
              </a:spcAft>
              <a:defRPr kumimoji="1" sz="3200">
                <a:solidFill>
                  <a:schemeClr val="tx1"/>
                </a:solidFill>
                <a:latin typeface="Frutiger Next LT W1G" charset="0"/>
                <a:cs typeface="Arial" panose="020B0604020202020204" pitchFamily="34" charset="0"/>
              </a:defRPr>
            </a:lvl7pPr>
            <a:lvl8pPr marL="3429000" indent="-228600" defTabSz="812800" eaLnBrk="0" fontAlgn="base" hangingPunct="0">
              <a:spcBef>
                <a:spcPct val="0"/>
              </a:spcBef>
              <a:spcAft>
                <a:spcPct val="0"/>
              </a:spcAft>
              <a:defRPr kumimoji="1" sz="3200">
                <a:solidFill>
                  <a:schemeClr val="tx1"/>
                </a:solidFill>
                <a:latin typeface="Frutiger Next LT W1G" charset="0"/>
                <a:cs typeface="Arial" panose="020B0604020202020204" pitchFamily="34" charset="0"/>
              </a:defRPr>
            </a:lvl8pPr>
            <a:lvl9pPr marL="3886200" indent="-228600" defTabSz="812800" eaLnBrk="0" fontAlgn="base" hangingPunct="0">
              <a:spcBef>
                <a:spcPct val="0"/>
              </a:spcBef>
              <a:spcAft>
                <a:spcPct val="0"/>
              </a:spcAft>
              <a:defRPr kumimoji="1" sz="3200">
                <a:solidFill>
                  <a:schemeClr val="tx1"/>
                </a:solidFill>
                <a:latin typeface="Frutiger Next LT W1G" charset="0"/>
                <a:cs typeface="Arial" panose="020B0604020202020204" pitchFamily="34" charset="0"/>
              </a:defRPr>
            </a:lvl9pPr>
          </a:lstStyle>
          <a:p>
            <a:pPr eaLnBrk="1" hangingPunct="1"/>
            <a:r>
              <a:rPr kumimoji="0" lang="ru-RU" altLang="ru-RU" sz="1350" b="1" dirty="0">
                <a:solidFill>
                  <a:schemeClr val="tx1">
                    <a:lumMod val="75000"/>
                  </a:schemeClr>
                </a:solidFill>
                <a:latin typeface="PT Sans Caption" charset="-52"/>
                <a:ea typeface="PT Sans Caption" charset="-52"/>
                <a:cs typeface="PT Sans Caption" charset="-52"/>
              </a:rPr>
              <a:t>Санкт-Петербургский</a:t>
            </a:r>
            <a:br>
              <a:rPr kumimoji="0" lang="ru-RU" altLang="ru-RU" sz="1350" b="1" dirty="0">
                <a:solidFill>
                  <a:schemeClr val="tx1">
                    <a:lumMod val="75000"/>
                  </a:schemeClr>
                </a:solidFill>
                <a:latin typeface="PT Sans Caption" charset="-52"/>
                <a:ea typeface="PT Sans Caption" charset="-52"/>
                <a:cs typeface="PT Sans Caption" charset="-52"/>
              </a:rPr>
            </a:br>
            <a:r>
              <a:rPr kumimoji="0" lang="ru-RU" altLang="ru-RU" sz="1350" b="1" dirty="0">
                <a:solidFill>
                  <a:schemeClr val="tx1">
                    <a:lumMod val="75000"/>
                  </a:schemeClr>
                </a:solidFill>
                <a:latin typeface="PT Sans Caption" charset="-52"/>
                <a:ea typeface="PT Sans Caption" charset="-52"/>
                <a:cs typeface="PT Sans Caption" charset="-52"/>
              </a:rPr>
              <a:t>политехнический университет</a:t>
            </a:r>
            <a:br>
              <a:rPr kumimoji="0" lang="ru-RU" altLang="ru-RU" sz="1350" b="1" dirty="0">
                <a:solidFill>
                  <a:schemeClr val="tx1">
                    <a:lumMod val="75000"/>
                  </a:schemeClr>
                </a:solidFill>
                <a:latin typeface="PT Sans Caption" charset="-52"/>
                <a:ea typeface="PT Sans Caption" charset="-52"/>
                <a:cs typeface="PT Sans Caption" charset="-52"/>
              </a:rPr>
            </a:br>
            <a:r>
              <a:rPr kumimoji="0" lang="ru-RU" altLang="ru-RU" sz="1350" b="1" dirty="0">
                <a:solidFill>
                  <a:schemeClr val="tx1">
                    <a:lumMod val="75000"/>
                  </a:schemeClr>
                </a:solidFill>
                <a:latin typeface="PT Sans Caption" charset="-52"/>
                <a:ea typeface="PT Sans Caption" charset="-52"/>
                <a:cs typeface="PT Sans Caption" charset="-52"/>
              </a:rPr>
              <a:t>Петра Великого</a:t>
            </a:r>
          </a:p>
        </p:txBody>
      </p:sp>
      <p:pic>
        <p:nvPicPr>
          <p:cNvPr id="12" name="gerb.png"/>
          <p:cNvPicPr>
            <a:picLocks noChangeAspect="1"/>
          </p:cNvPicPr>
          <p:nvPr userDrawn="1"/>
        </p:nvPicPr>
        <p:blipFill>
          <a:blip r:embed="rId3"/>
          <a:stretch>
            <a:fillRect/>
          </a:stretch>
        </p:blipFill>
        <p:spPr>
          <a:xfrm>
            <a:off x="1906219" y="54482"/>
            <a:ext cx="1007700" cy="1007702"/>
          </a:xfrm>
          <a:prstGeom prst="rect">
            <a:avLst/>
          </a:prstGeom>
          <a:ln w="12700">
            <a:miter lim="400000"/>
          </a:ln>
        </p:spPr>
      </p:pic>
    </p:spTree>
    <p:extLst>
      <p:ext uri="{BB962C8B-B14F-4D97-AF65-F5344CB8AC3E}">
        <p14:creationId xmlns:p14="http://schemas.microsoft.com/office/powerpoint/2010/main" val="149861764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and Content (1 column)">
    <p:spTree>
      <p:nvGrpSpPr>
        <p:cNvPr id="1" name=""/>
        <p:cNvGrpSpPr/>
        <p:nvPr/>
      </p:nvGrpSpPr>
      <p:grpSpPr>
        <a:xfrm>
          <a:off x="0" y="0"/>
          <a:ext cx="0" cy="0"/>
          <a:chOff x="0" y="0"/>
          <a:chExt cx="0" cy="0"/>
        </a:xfrm>
      </p:grpSpPr>
      <p:sp>
        <p:nvSpPr>
          <p:cNvPr id="4" name="Content Placeholder 2"/>
          <p:cNvSpPr>
            <a:spLocks noGrp="1"/>
          </p:cNvSpPr>
          <p:nvPr userDrawn="1">
            <p:ph idx="1"/>
          </p:nvPr>
        </p:nvSpPr>
        <p:spPr>
          <a:xfrm>
            <a:off x="457200" y="1441290"/>
            <a:ext cx="8229644" cy="4767283"/>
          </a:xfrm>
          <a:prstGeom prst="rect">
            <a:avLst/>
          </a:prstGeom>
        </p:spPr>
        <p:txBody>
          <a:bodyPr lIns="0" tIns="0" rIns="0" bIns="0">
            <a:noAutofit/>
          </a:bodyPr>
          <a:lstStyle>
            <a:lvl1pPr marL="342826" indent="-282827">
              <a:buClr>
                <a:srgbClr val="13B14A"/>
              </a:buClr>
              <a:buSzPct val="100000"/>
              <a:buFont typeface="Wingdings" charset="2"/>
              <a:buChar char="§"/>
              <a:defRPr sz="2531" b="0" baseline="0">
                <a:solidFill>
                  <a:schemeClr val="tx1"/>
                </a:solidFill>
                <a:latin typeface="PT Sans" charset="-52"/>
                <a:ea typeface="PT Sans" charset="-52"/>
                <a:cs typeface="PT Sans" charset="-52"/>
              </a:defRPr>
            </a:lvl1pPr>
            <a:lvl2pPr marL="742788" indent="-257115">
              <a:buClr>
                <a:srgbClr val="13B14A"/>
              </a:buClr>
              <a:buSzPct val="100000"/>
              <a:buFont typeface="Wingdings" charset="2"/>
              <a:buChar char="§"/>
              <a:defRPr sz="2025" b="0" baseline="0">
                <a:solidFill>
                  <a:schemeClr val="tx1"/>
                </a:solidFill>
                <a:latin typeface="PT Sans" charset="-52"/>
                <a:ea typeface="PT Sans" charset="-52"/>
                <a:cs typeface="PT Sans" charset="-52"/>
              </a:defRPr>
            </a:lvl2pPr>
            <a:lvl3pPr marL="1142751" indent="-231404">
              <a:buClr>
                <a:srgbClr val="13B14A"/>
              </a:buClr>
              <a:buSzPct val="100000"/>
              <a:buFont typeface="Wingdings" charset="2"/>
              <a:buChar char="§"/>
              <a:defRPr sz="1800" b="0" baseline="0">
                <a:solidFill>
                  <a:schemeClr val="tx1"/>
                </a:solidFill>
                <a:latin typeface="PT Sans" charset="-52"/>
                <a:ea typeface="PT Sans" charset="-52"/>
                <a:cs typeface="PT Sans" charset="-52"/>
              </a:defRPr>
            </a:lvl3pPr>
            <a:lvl4pPr marL="1599851" indent="-205692">
              <a:buClr>
                <a:srgbClr val="13B14A"/>
              </a:buClr>
              <a:buSzPct val="100000"/>
              <a:buFont typeface="Wingdings" charset="2"/>
              <a:buChar char="§"/>
              <a:defRPr sz="1518" b="0" baseline="0">
                <a:solidFill>
                  <a:schemeClr val="tx1"/>
                </a:solidFill>
                <a:latin typeface="PT Sans" charset="-52"/>
                <a:ea typeface="PT Sans" charset="-52"/>
                <a:cs typeface="PT Sans" charset="-52"/>
              </a:defRPr>
            </a:lvl4pPr>
            <a:lvl5pPr marL="2056952" indent="-179980">
              <a:buClr>
                <a:srgbClr val="13B14A"/>
              </a:buClr>
              <a:buSzPct val="100000"/>
              <a:buFont typeface="Wingdings" charset="2"/>
              <a:buChar char="§"/>
              <a:defRPr sz="1350" b="0" baseline="0">
                <a:solidFill>
                  <a:schemeClr val="tx1"/>
                </a:solidFill>
                <a:latin typeface="PT Sans" charset="-52"/>
                <a:ea typeface="PT Sans" charset="-52"/>
                <a:cs typeface="PT Sans" charset="-52"/>
              </a:defRPr>
            </a:lvl5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grpSp>
        <p:nvGrpSpPr>
          <p:cNvPr id="10" name="Группа 9"/>
          <p:cNvGrpSpPr/>
          <p:nvPr userDrawn="1"/>
        </p:nvGrpSpPr>
        <p:grpSpPr>
          <a:xfrm>
            <a:off x="0" y="6611323"/>
            <a:ext cx="9144000" cy="347663"/>
            <a:chOff x="0" y="8680450"/>
            <a:chExt cx="16257588" cy="463550"/>
          </a:xfrm>
        </p:grpSpPr>
        <p:pic>
          <p:nvPicPr>
            <p:cNvPr id="11" name="Рисунок 5" descr="mission_bg.pn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8680450"/>
              <a:ext cx="16257588" cy="463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Прямоугольник 11"/>
            <p:cNvSpPr/>
            <p:nvPr userDrawn="1"/>
          </p:nvSpPr>
          <p:spPr>
            <a:xfrm>
              <a:off x="0" y="8680450"/>
              <a:ext cx="16257588" cy="463550"/>
            </a:xfrm>
            <a:prstGeom prst="rect">
              <a:avLst/>
            </a:prstGeom>
            <a:solidFill>
              <a:srgbClr val="13B14A">
                <a:alpha val="85882"/>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ru-RU" sz="1134"/>
            </a:p>
          </p:txBody>
        </p:sp>
      </p:grpSp>
      <p:sp>
        <p:nvSpPr>
          <p:cNvPr id="13" name="Прямоугольник 12"/>
          <p:cNvSpPr>
            <a:spLocks noChangeArrowheads="1"/>
          </p:cNvSpPr>
          <p:nvPr userDrawn="1"/>
        </p:nvSpPr>
        <p:spPr bwMode="auto">
          <a:xfrm>
            <a:off x="0" y="-3805"/>
            <a:ext cx="9144000" cy="868513"/>
          </a:xfrm>
          <a:prstGeom prst="rect">
            <a:avLst/>
          </a:prstGeom>
          <a:solidFill>
            <a:schemeClr val="bg1"/>
          </a:solidFill>
          <a:ln>
            <a:noFill/>
          </a:ln>
          <a:effectLst>
            <a:outerShdw blurRad="40000" dist="23000" dir="5400000" rotWithShape="0">
              <a:srgbClr val="808080">
                <a:alpha val="34998"/>
              </a:srgbClr>
            </a:outerShdw>
          </a:effectLst>
        </p:spPr>
        <p:txBody>
          <a:bodyPr anchor="ctr"/>
          <a:lstStyle/>
          <a:p>
            <a:pPr algn="ctr" eaLnBrk="1" hangingPunct="1"/>
            <a:endParaRPr kumimoji="0" lang="ru-RU" altLang="ru-RU" sz="2016">
              <a:solidFill>
                <a:srgbClr val="FFFFFF"/>
              </a:solidFill>
            </a:endParaRPr>
          </a:p>
        </p:txBody>
      </p:sp>
      <p:sp>
        <p:nvSpPr>
          <p:cNvPr id="16" name="Заголовок 7"/>
          <p:cNvSpPr>
            <a:spLocks noGrp="1"/>
          </p:cNvSpPr>
          <p:nvPr>
            <p:ph type="title"/>
          </p:nvPr>
        </p:nvSpPr>
        <p:spPr>
          <a:xfrm>
            <a:off x="1097650" y="-9435"/>
            <a:ext cx="7588302" cy="874143"/>
          </a:xfrm>
          <a:prstGeom prst="rect">
            <a:avLst/>
          </a:prstGeom>
        </p:spPr>
        <p:txBody>
          <a:bodyPr anchor="ctr"/>
          <a:lstStyle>
            <a:lvl1pPr algn="ctr">
              <a:defRPr sz="2000" b="1" i="0">
                <a:solidFill>
                  <a:schemeClr val="tx2">
                    <a:lumMod val="85000"/>
                    <a:lumOff val="15000"/>
                  </a:schemeClr>
                </a:solidFill>
                <a:latin typeface="PT Sans" charset="-52"/>
                <a:ea typeface="PT Sans" charset="-52"/>
                <a:cs typeface="PT Sans" charset="-52"/>
              </a:defRPr>
            </a:lvl1pPr>
          </a:lstStyle>
          <a:p>
            <a:r>
              <a:rPr lang="ru-RU"/>
              <a:t>Образец заголовка</a:t>
            </a:r>
            <a:endParaRPr lang="ru-RU" dirty="0"/>
          </a:p>
        </p:txBody>
      </p:sp>
      <p:pic>
        <p:nvPicPr>
          <p:cNvPr id="17" name="pasted-image.pdf"/>
          <p:cNvPicPr>
            <a:picLocks noChangeAspect="1"/>
          </p:cNvPicPr>
          <p:nvPr userDrawn="1"/>
        </p:nvPicPr>
        <p:blipFill>
          <a:blip r:embed="rId3" cstate="print"/>
          <a:stretch>
            <a:fillRect/>
          </a:stretch>
        </p:blipFill>
        <p:spPr>
          <a:xfrm>
            <a:off x="197813" y="131472"/>
            <a:ext cx="675947" cy="607953"/>
          </a:xfrm>
          <a:prstGeom prst="rect">
            <a:avLst/>
          </a:prstGeom>
          <a:ln w="12700">
            <a:miter lim="400000"/>
          </a:ln>
        </p:spPr>
      </p:pic>
      <p:sp>
        <p:nvSpPr>
          <p:cNvPr id="9" name="Slide Number Placeholder 6"/>
          <p:cNvSpPr txBox="1">
            <a:spLocks/>
          </p:cNvSpPr>
          <p:nvPr userDrawn="1"/>
        </p:nvSpPr>
        <p:spPr>
          <a:xfrm>
            <a:off x="8432800" y="6577601"/>
            <a:ext cx="622300" cy="381999"/>
          </a:xfrm>
          <a:prstGeom prst="rect">
            <a:avLst/>
          </a:prstGeom>
        </p:spPr>
        <p:txBody>
          <a:bodyPr vert="horz" wrap="square" lIns="137567" tIns="68783" rIns="137567" bIns="68783" numCol="1" anchor="b" anchorCtr="0" compatLnSpc="1">
            <a:prstTxWarp prst="textNoShape">
              <a:avLst/>
            </a:prstTxWarp>
          </a:bodyPr>
          <a:lstStyle>
            <a:defPPr>
              <a:defRPr lang="en-US"/>
            </a:defPPr>
            <a:lvl1pPr algn="r" defTabSz="511800" rtl="0" eaLnBrk="1" fontAlgn="base" hangingPunct="1">
              <a:spcBef>
                <a:spcPct val="0"/>
              </a:spcBef>
              <a:spcAft>
                <a:spcPct val="0"/>
              </a:spcAft>
              <a:defRPr kumimoji="0" sz="1800" kern="1200">
                <a:solidFill>
                  <a:schemeClr val="tx1"/>
                </a:solidFill>
                <a:latin typeface="Frutiger Next LT W1G" charset="0"/>
                <a:ea typeface="+mn-ea"/>
                <a:cs typeface="Arial" panose="020B0604020202020204" pitchFamily="34" charset="0"/>
              </a:defRPr>
            </a:lvl1pPr>
            <a:lvl2pPr marL="511800" indent="-223911" algn="l" defTabSz="511800" rtl="0" eaLnBrk="0" fontAlgn="base" hangingPunct="0">
              <a:spcBef>
                <a:spcPct val="0"/>
              </a:spcBef>
              <a:spcAft>
                <a:spcPct val="0"/>
              </a:spcAft>
              <a:defRPr kumimoji="1" sz="2016" kern="1200">
                <a:solidFill>
                  <a:schemeClr val="tx1"/>
                </a:solidFill>
                <a:latin typeface="Frutiger Next LT W1G" charset="0"/>
                <a:ea typeface="+mn-ea"/>
                <a:cs typeface="Arial" panose="020B0604020202020204" pitchFamily="34" charset="0"/>
              </a:defRPr>
            </a:lvl2pPr>
            <a:lvl3pPr marL="1023598" indent="-447824" algn="l" defTabSz="511800" rtl="0" eaLnBrk="0" fontAlgn="base" hangingPunct="0">
              <a:spcBef>
                <a:spcPct val="0"/>
              </a:spcBef>
              <a:spcAft>
                <a:spcPct val="0"/>
              </a:spcAft>
              <a:defRPr kumimoji="1" sz="2016" kern="1200">
                <a:solidFill>
                  <a:schemeClr val="tx1"/>
                </a:solidFill>
                <a:latin typeface="Frutiger Next LT W1G" charset="0"/>
                <a:ea typeface="+mn-ea"/>
                <a:cs typeface="Arial" panose="020B0604020202020204" pitchFamily="34" charset="0"/>
              </a:defRPr>
            </a:lvl3pPr>
            <a:lvl4pPr marL="1535398" indent="-671736" algn="l" defTabSz="511800" rtl="0" eaLnBrk="0" fontAlgn="base" hangingPunct="0">
              <a:spcBef>
                <a:spcPct val="0"/>
              </a:spcBef>
              <a:spcAft>
                <a:spcPct val="0"/>
              </a:spcAft>
              <a:defRPr kumimoji="1" sz="2016" kern="1200">
                <a:solidFill>
                  <a:schemeClr val="tx1"/>
                </a:solidFill>
                <a:latin typeface="Frutiger Next LT W1G" charset="0"/>
                <a:ea typeface="+mn-ea"/>
                <a:cs typeface="Arial" panose="020B0604020202020204" pitchFamily="34" charset="0"/>
              </a:defRPr>
            </a:lvl4pPr>
            <a:lvl5pPr marL="2047196" indent="-895649" algn="l" defTabSz="511800" rtl="0" eaLnBrk="0" fontAlgn="base" hangingPunct="0">
              <a:spcBef>
                <a:spcPct val="0"/>
              </a:spcBef>
              <a:spcAft>
                <a:spcPct val="0"/>
              </a:spcAft>
              <a:defRPr kumimoji="1" sz="2016" kern="1200">
                <a:solidFill>
                  <a:schemeClr val="tx1"/>
                </a:solidFill>
                <a:latin typeface="Frutiger Next LT W1G" charset="0"/>
                <a:ea typeface="+mn-ea"/>
                <a:cs typeface="Arial" panose="020B0604020202020204" pitchFamily="34" charset="0"/>
              </a:defRPr>
            </a:lvl5pPr>
            <a:lvl6pPr marL="1439436" algn="l" defTabSz="575774" rtl="0" eaLnBrk="1" latinLnBrk="0" hangingPunct="1">
              <a:defRPr kumimoji="1" sz="2016" kern="1200">
                <a:solidFill>
                  <a:schemeClr val="tx1"/>
                </a:solidFill>
                <a:latin typeface="Frutiger Next LT W1G" charset="0"/>
                <a:ea typeface="+mn-ea"/>
                <a:cs typeface="Arial" panose="020B0604020202020204" pitchFamily="34" charset="0"/>
              </a:defRPr>
            </a:lvl6pPr>
            <a:lvl7pPr marL="1727322" algn="l" defTabSz="575774" rtl="0" eaLnBrk="1" latinLnBrk="0" hangingPunct="1">
              <a:defRPr kumimoji="1" sz="2016" kern="1200">
                <a:solidFill>
                  <a:schemeClr val="tx1"/>
                </a:solidFill>
                <a:latin typeface="Frutiger Next LT W1G" charset="0"/>
                <a:ea typeface="+mn-ea"/>
                <a:cs typeface="Arial" panose="020B0604020202020204" pitchFamily="34" charset="0"/>
              </a:defRPr>
            </a:lvl7pPr>
            <a:lvl8pPr marL="2015209" algn="l" defTabSz="575774" rtl="0" eaLnBrk="1" latinLnBrk="0" hangingPunct="1">
              <a:defRPr kumimoji="1" sz="2016" kern="1200">
                <a:solidFill>
                  <a:schemeClr val="tx1"/>
                </a:solidFill>
                <a:latin typeface="Frutiger Next LT W1G" charset="0"/>
                <a:ea typeface="+mn-ea"/>
                <a:cs typeface="Arial" panose="020B0604020202020204" pitchFamily="34" charset="0"/>
              </a:defRPr>
            </a:lvl8pPr>
            <a:lvl9pPr marL="2303095" algn="l" defTabSz="575774" rtl="0" eaLnBrk="1" latinLnBrk="0" hangingPunct="1">
              <a:defRPr kumimoji="1" sz="2016" kern="1200">
                <a:solidFill>
                  <a:schemeClr val="tx1"/>
                </a:solidFill>
                <a:latin typeface="Frutiger Next LT W1G" charset="0"/>
                <a:ea typeface="+mn-ea"/>
                <a:cs typeface="Arial" panose="020B0604020202020204" pitchFamily="34" charset="0"/>
              </a:defRPr>
            </a:lvl9pPr>
          </a:lstStyle>
          <a:p>
            <a:endParaRPr lang="en-US" altLang="ru-RU" dirty="0">
              <a:solidFill>
                <a:schemeClr val="bg1"/>
              </a:solidFill>
            </a:endParaRPr>
          </a:p>
        </p:txBody>
      </p:sp>
      <p:sp>
        <p:nvSpPr>
          <p:cNvPr id="2" name="Прямоугольник 1"/>
          <p:cNvSpPr/>
          <p:nvPr userDrawn="1"/>
        </p:nvSpPr>
        <p:spPr>
          <a:xfrm>
            <a:off x="8432800" y="6610709"/>
            <a:ext cx="622300" cy="338554"/>
          </a:xfrm>
          <a:prstGeom prst="rect">
            <a:avLst/>
          </a:prstGeom>
        </p:spPr>
        <p:txBody>
          <a:bodyPr wrap="square" anchor="ctr">
            <a:spAutoFit/>
          </a:bodyPr>
          <a:lstStyle/>
          <a:p>
            <a:pPr algn="ctr"/>
            <a:fld id="{7C255520-DBB6-43F2-B368-8693D036D2A7}" type="slidenum">
              <a:rPr lang="ru-RU" sz="1600" smtClean="0">
                <a:solidFill>
                  <a:schemeClr val="bg1"/>
                </a:solidFill>
                <a:latin typeface="PT Sans" charset="-52"/>
                <a:ea typeface="PT Sans" charset="-52"/>
                <a:cs typeface="PT Sans" charset="-52"/>
              </a:rPr>
              <a:pPr algn="ctr"/>
              <a:t>‹#›</a:t>
            </a:fld>
            <a:endParaRPr lang="ru-RU" sz="1600" dirty="0">
              <a:solidFill>
                <a:schemeClr val="bg1"/>
              </a:solidFill>
              <a:latin typeface="PT Sans" charset="-52"/>
              <a:ea typeface="PT Sans" charset="-52"/>
              <a:cs typeface="PT Sans" charset="-52"/>
            </a:endParaRPr>
          </a:p>
        </p:txBody>
      </p:sp>
    </p:spTree>
    <p:extLst>
      <p:ext uri="{BB962C8B-B14F-4D97-AF65-F5344CB8AC3E}">
        <p14:creationId xmlns:p14="http://schemas.microsoft.com/office/powerpoint/2010/main" val="250365922"/>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2880" userDrawn="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 content_radial_grad">
    <p:bg>
      <p:bgPr>
        <a:gradFill flip="none" rotWithShape="1">
          <a:gsLst>
            <a:gs pos="46000">
              <a:schemeClr val="bg1"/>
            </a:gs>
            <a:gs pos="100000">
              <a:schemeClr val="bg1">
                <a:lumMod val="85000"/>
                <a:alpha val="71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4" name="Content Placeholder 2"/>
          <p:cNvSpPr>
            <a:spLocks noGrp="1"/>
          </p:cNvSpPr>
          <p:nvPr>
            <p:ph idx="1"/>
          </p:nvPr>
        </p:nvSpPr>
        <p:spPr>
          <a:xfrm>
            <a:off x="457200" y="1441290"/>
            <a:ext cx="8229644" cy="4767283"/>
          </a:xfrm>
          <a:prstGeom prst="rect">
            <a:avLst/>
          </a:prstGeom>
        </p:spPr>
        <p:txBody>
          <a:bodyPr lIns="0" tIns="0" rIns="0" bIns="0">
            <a:noAutofit/>
          </a:bodyPr>
          <a:lstStyle>
            <a:lvl1pPr marL="342826" indent="-282827">
              <a:buClr>
                <a:srgbClr val="13B14A"/>
              </a:buClr>
              <a:buSzPct val="100000"/>
              <a:buFont typeface="Wingdings" charset="2"/>
              <a:buChar char="§"/>
              <a:defRPr sz="2531" b="0" baseline="0">
                <a:solidFill>
                  <a:schemeClr val="tx1"/>
                </a:solidFill>
                <a:latin typeface="PT Sans" charset="-52"/>
                <a:ea typeface="PT Sans" charset="-52"/>
                <a:cs typeface="PT Sans" charset="-52"/>
              </a:defRPr>
            </a:lvl1pPr>
            <a:lvl2pPr marL="742788" indent="-257115">
              <a:buClr>
                <a:srgbClr val="13B14A"/>
              </a:buClr>
              <a:buSzPct val="100000"/>
              <a:buFont typeface="Wingdings" charset="2"/>
              <a:buChar char="§"/>
              <a:defRPr sz="2025" b="0" baseline="0">
                <a:solidFill>
                  <a:schemeClr val="tx1"/>
                </a:solidFill>
                <a:latin typeface="PT Sans" charset="-52"/>
                <a:ea typeface="PT Sans" charset="-52"/>
                <a:cs typeface="PT Sans" charset="-52"/>
              </a:defRPr>
            </a:lvl2pPr>
            <a:lvl3pPr marL="1142751" indent="-231404">
              <a:buClr>
                <a:srgbClr val="13B14A"/>
              </a:buClr>
              <a:buSzPct val="100000"/>
              <a:buFont typeface="Wingdings" charset="2"/>
              <a:buChar char="§"/>
              <a:defRPr sz="1800" b="0" baseline="0">
                <a:solidFill>
                  <a:schemeClr val="tx1"/>
                </a:solidFill>
                <a:latin typeface="PT Sans" charset="-52"/>
                <a:ea typeface="PT Sans" charset="-52"/>
                <a:cs typeface="PT Sans" charset="-52"/>
              </a:defRPr>
            </a:lvl3pPr>
            <a:lvl4pPr marL="1599851" indent="-205692">
              <a:buClr>
                <a:srgbClr val="13B14A"/>
              </a:buClr>
              <a:buSzPct val="100000"/>
              <a:buFont typeface="Wingdings" charset="2"/>
              <a:buChar char="§"/>
              <a:defRPr sz="1518" b="0" baseline="0">
                <a:solidFill>
                  <a:schemeClr val="tx1"/>
                </a:solidFill>
                <a:latin typeface="PT Sans" charset="-52"/>
                <a:ea typeface="PT Sans" charset="-52"/>
                <a:cs typeface="PT Sans" charset="-52"/>
              </a:defRPr>
            </a:lvl4pPr>
            <a:lvl5pPr marL="2056952" indent="-179980">
              <a:buClr>
                <a:srgbClr val="13B14A"/>
              </a:buClr>
              <a:buSzPct val="100000"/>
              <a:buFont typeface="Wingdings" charset="2"/>
              <a:buChar char="§"/>
              <a:defRPr sz="1350" b="0" baseline="0">
                <a:solidFill>
                  <a:schemeClr val="tx1"/>
                </a:solidFill>
                <a:latin typeface="PT Sans" charset="-52"/>
                <a:ea typeface="PT Sans" charset="-52"/>
                <a:cs typeface="PT Sans" charset="-52"/>
              </a:defRPr>
            </a:lvl5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grpSp>
        <p:nvGrpSpPr>
          <p:cNvPr id="10" name="Группа 9"/>
          <p:cNvGrpSpPr/>
          <p:nvPr userDrawn="1"/>
        </p:nvGrpSpPr>
        <p:grpSpPr>
          <a:xfrm>
            <a:off x="0" y="6510340"/>
            <a:ext cx="9144000" cy="347663"/>
            <a:chOff x="0" y="8680450"/>
            <a:chExt cx="16257588" cy="463550"/>
          </a:xfrm>
        </p:grpSpPr>
        <p:pic>
          <p:nvPicPr>
            <p:cNvPr id="11" name="Рисунок 5" descr="mission_bg.pn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8680450"/>
              <a:ext cx="16257588" cy="463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Прямоугольник 11"/>
            <p:cNvSpPr/>
            <p:nvPr userDrawn="1"/>
          </p:nvSpPr>
          <p:spPr>
            <a:xfrm>
              <a:off x="0" y="8680450"/>
              <a:ext cx="16257588" cy="463550"/>
            </a:xfrm>
            <a:prstGeom prst="rect">
              <a:avLst/>
            </a:prstGeom>
            <a:solidFill>
              <a:srgbClr val="13B14A">
                <a:alpha val="85882"/>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ru-RU" sz="1134"/>
            </a:p>
          </p:txBody>
        </p:sp>
      </p:grpSp>
      <p:sp>
        <p:nvSpPr>
          <p:cNvPr id="9" name="Прямоугольник 8"/>
          <p:cNvSpPr>
            <a:spLocks noChangeArrowheads="1"/>
          </p:cNvSpPr>
          <p:nvPr userDrawn="1"/>
        </p:nvSpPr>
        <p:spPr bwMode="auto">
          <a:xfrm>
            <a:off x="0" y="-3805"/>
            <a:ext cx="9144000" cy="868513"/>
          </a:xfrm>
          <a:prstGeom prst="rect">
            <a:avLst/>
          </a:prstGeom>
          <a:solidFill>
            <a:schemeClr val="bg1"/>
          </a:solidFill>
          <a:ln>
            <a:noFill/>
          </a:ln>
          <a:effectLst>
            <a:outerShdw blurRad="40000" dist="23000" dir="5400000" rotWithShape="0">
              <a:srgbClr val="808080">
                <a:alpha val="34998"/>
              </a:srgbClr>
            </a:outerShdw>
          </a:effectLst>
        </p:spPr>
        <p:txBody>
          <a:bodyPr anchor="ctr"/>
          <a:lstStyle/>
          <a:p>
            <a:pPr algn="ctr" eaLnBrk="1" hangingPunct="1"/>
            <a:endParaRPr kumimoji="0" lang="ru-RU" altLang="ru-RU" sz="2016">
              <a:solidFill>
                <a:srgbClr val="FFFFFF"/>
              </a:solidFill>
            </a:endParaRPr>
          </a:p>
        </p:txBody>
      </p:sp>
      <p:sp>
        <p:nvSpPr>
          <p:cNvPr id="16" name="Заголовок 7"/>
          <p:cNvSpPr>
            <a:spLocks noGrp="1"/>
          </p:cNvSpPr>
          <p:nvPr>
            <p:ph type="title"/>
          </p:nvPr>
        </p:nvSpPr>
        <p:spPr>
          <a:xfrm>
            <a:off x="1097650" y="-9435"/>
            <a:ext cx="7588302" cy="874143"/>
          </a:xfrm>
          <a:prstGeom prst="rect">
            <a:avLst/>
          </a:prstGeom>
        </p:spPr>
        <p:txBody>
          <a:bodyPr anchor="ctr"/>
          <a:lstStyle>
            <a:lvl1pPr algn="ctr">
              <a:defRPr sz="2000" b="1" i="0">
                <a:solidFill>
                  <a:schemeClr val="tx2">
                    <a:lumMod val="85000"/>
                    <a:lumOff val="15000"/>
                  </a:schemeClr>
                </a:solidFill>
                <a:latin typeface="PT Sans" charset="-52"/>
                <a:ea typeface="PT Sans" charset="-52"/>
                <a:cs typeface="PT Sans" charset="-52"/>
              </a:defRPr>
            </a:lvl1pPr>
          </a:lstStyle>
          <a:p>
            <a:r>
              <a:rPr lang="ru-RU"/>
              <a:t>Образец заголовка</a:t>
            </a:r>
            <a:endParaRPr lang="ru-RU" dirty="0"/>
          </a:p>
        </p:txBody>
      </p:sp>
      <p:pic>
        <p:nvPicPr>
          <p:cNvPr id="17" name="pasted-image.pdf"/>
          <p:cNvPicPr>
            <a:picLocks noChangeAspect="1"/>
          </p:cNvPicPr>
          <p:nvPr userDrawn="1"/>
        </p:nvPicPr>
        <p:blipFill>
          <a:blip r:embed="rId3" cstate="print"/>
          <a:stretch>
            <a:fillRect/>
          </a:stretch>
        </p:blipFill>
        <p:spPr>
          <a:xfrm>
            <a:off x="197813" y="131472"/>
            <a:ext cx="675947" cy="607953"/>
          </a:xfrm>
          <a:prstGeom prst="rect">
            <a:avLst/>
          </a:prstGeom>
          <a:ln w="12700">
            <a:miter lim="400000"/>
          </a:ln>
        </p:spPr>
      </p:pic>
    </p:spTree>
    <p:extLst>
      <p:ext uri="{BB962C8B-B14F-4D97-AF65-F5344CB8AC3E}">
        <p14:creationId xmlns:p14="http://schemas.microsoft.com/office/powerpoint/2010/main" val="200853242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 content_radial_grad">
    <p:bg>
      <p:bgPr>
        <a:blipFill dpi="0" rotWithShape="1">
          <a:blip r:embed="rId2">
            <a:alphaModFix amt="11000"/>
            <a:lum/>
          </a:blip>
          <a:srcRect/>
          <a:stretch>
            <a:fillRect/>
          </a:stretch>
        </a:blipFill>
        <a:effectLst/>
      </p:bgPr>
    </p:bg>
    <p:spTree>
      <p:nvGrpSpPr>
        <p:cNvPr id="1" name=""/>
        <p:cNvGrpSpPr/>
        <p:nvPr/>
      </p:nvGrpSpPr>
      <p:grpSpPr>
        <a:xfrm>
          <a:off x="0" y="0"/>
          <a:ext cx="0" cy="0"/>
          <a:chOff x="0" y="0"/>
          <a:chExt cx="0" cy="0"/>
        </a:xfrm>
      </p:grpSpPr>
      <p:sp>
        <p:nvSpPr>
          <p:cNvPr id="4" name="Content Placeholder 2"/>
          <p:cNvSpPr>
            <a:spLocks noGrp="1"/>
          </p:cNvSpPr>
          <p:nvPr>
            <p:ph idx="1"/>
          </p:nvPr>
        </p:nvSpPr>
        <p:spPr>
          <a:xfrm>
            <a:off x="457200" y="1441290"/>
            <a:ext cx="8229644" cy="4767283"/>
          </a:xfrm>
          <a:prstGeom prst="rect">
            <a:avLst/>
          </a:prstGeom>
        </p:spPr>
        <p:txBody>
          <a:bodyPr lIns="0" tIns="0" rIns="0" bIns="0">
            <a:noAutofit/>
          </a:bodyPr>
          <a:lstStyle>
            <a:lvl1pPr marL="342826" indent="-282827">
              <a:buClr>
                <a:srgbClr val="13B14A"/>
              </a:buClr>
              <a:buSzPct val="100000"/>
              <a:buFont typeface="Wingdings" charset="2"/>
              <a:buChar char="§"/>
              <a:defRPr sz="2531" b="0" baseline="0">
                <a:solidFill>
                  <a:schemeClr val="tx1"/>
                </a:solidFill>
                <a:latin typeface="PT Sans" charset="-52"/>
                <a:ea typeface="PT Sans" charset="-52"/>
                <a:cs typeface="PT Sans" charset="-52"/>
              </a:defRPr>
            </a:lvl1pPr>
            <a:lvl2pPr marL="742788" indent="-257115">
              <a:buClr>
                <a:srgbClr val="13B14A"/>
              </a:buClr>
              <a:buSzPct val="100000"/>
              <a:buFont typeface="Wingdings" charset="2"/>
              <a:buChar char="§"/>
              <a:defRPr sz="2025" b="0" baseline="0">
                <a:solidFill>
                  <a:schemeClr val="tx1"/>
                </a:solidFill>
                <a:latin typeface="PT Sans" charset="-52"/>
                <a:ea typeface="PT Sans" charset="-52"/>
                <a:cs typeface="PT Sans" charset="-52"/>
              </a:defRPr>
            </a:lvl2pPr>
            <a:lvl3pPr marL="1142751" indent="-231404">
              <a:buClr>
                <a:srgbClr val="13B14A"/>
              </a:buClr>
              <a:buSzPct val="100000"/>
              <a:buFont typeface="Wingdings" charset="2"/>
              <a:buChar char="§"/>
              <a:defRPr sz="1800" b="0" baseline="0">
                <a:solidFill>
                  <a:schemeClr val="tx1"/>
                </a:solidFill>
                <a:latin typeface="PT Sans" charset="-52"/>
                <a:ea typeface="PT Sans" charset="-52"/>
                <a:cs typeface="PT Sans" charset="-52"/>
              </a:defRPr>
            </a:lvl3pPr>
            <a:lvl4pPr marL="1599851" indent="-205692">
              <a:buClr>
                <a:srgbClr val="13B14A"/>
              </a:buClr>
              <a:buSzPct val="100000"/>
              <a:buFont typeface="Wingdings" charset="2"/>
              <a:buChar char="§"/>
              <a:defRPr sz="1518" b="0" baseline="0">
                <a:solidFill>
                  <a:schemeClr val="tx1"/>
                </a:solidFill>
                <a:latin typeface="PT Sans" charset="-52"/>
                <a:ea typeface="PT Sans" charset="-52"/>
                <a:cs typeface="PT Sans" charset="-52"/>
              </a:defRPr>
            </a:lvl4pPr>
            <a:lvl5pPr marL="2056952" indent="-179980">
              <a:buClr>
                <a:srgbClr val="13B14A"/>
              </a:buClr>
              <a:buSzPct val="100000"/>
              <a:buFont typeface="Wingdings" charset="2"/>
              <a:buChar char="§"/>
              <a:defRPr sz="1350" b="0" baseline="0">
                <a:solidFill>
                  <a:schemeClr val="tx1"/>
                </a:solidFill>
                <a:latin typeface="PT Sans" charset="-52"/>
                <a:ea typeface="PT Sans" charset="-52"/>
                <a:cs typeface="PT Sans" charset="-52"/>
              </a:defRPr>
            </a:lvl5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grpSp>
        <p:nvGrpSpPr>
          <p:cNvPr id="10" name="Группа 9"/>
          <p:cNvGrpSpPr/>
          <p:nvPr userDrawn="1"/>
        </p:nvGrpSpPr>
        <p:grpSpPr>
          <a:xfrm>
            <a:off x="0" y="6510340"/>
            <a:ext cx="9144000" cy="347663"/>
            <a:chOff x="0" y="8680450"/>
            <a:chExt cx="16257588" cy="463550"/>
          </a:xfrm>
        </p:grpSpPr>
        <p:pic>
          <p:nvPicPr>
            <p:cNvPr id="11" name="Рисунок 5" descr="mission_bg.png"/>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0" y="8680450"/>
              <a:ext cx="16257588" cy="463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Прямоугольник 11"/>
            <p:cNvSpPr/>
            <p:nvPr userDrawn="1"/>
          </p:nvSpPr>
          <p:spPr>
            <a:xfrm>
              <a:off x="0" y="8680450"/>
              <a:ext cx="16257588" cy="463550"/>
            </a:xfrm>
            <a:prstGeom prst="rect">
              <a:avLst/>
            </a:prstGeom>
            <a:solidFill>
              <a:srgbClr val="13B14A">
                <a:alpha val="85882"/>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ru-RU" sz="1134"/>
            </a:p>
          </p:txBody>
        </p:sp>
      </p:grpSp>
      <p:sp>
        <p:nvSpPr>
          <p:cNvPr id="9" name="Прямоугольник 8"/>
          <p:cNvSpPr>
            <a:spLocks noChangeArrowheads="1"/>
          </p:cNvSpPr>
          <p:nvPr userDrawn="1"/>
        </p:nvSpPr>
        <p:spPr bwMode="auto">
          <a:xfrm>
            <a:off x="0" y="-3805"/>
            <a:ext cx="9144000" cy="868513"/>
          </a:xfrm>
          <a:prstGeom prst="rect">
            <a:avLst/>
          </a:prstGeom>
          <a:solidFill>
            <a:schemeClr val="bg1"/>
          </a:solidFill>
          <a:ln>
            <a:noFill/>
          </a:ln>
          <a:effectLst>
            <a:outerShdw blurRad="40000" dist="23000" dir="5400000" rotWithShape="0">
              <a:srgbClr val="808080">
                <a:alpha val="34998"/>
              </a:srgbClr>
            </a:outerShdw>
          </a:effectLst>
        </p:spPr>
        <p:txBody>
          <a:bodyPr anchor="ctr"/>
          <a:lstStyle/>
          <a:p>
            <a:pPr algn="ctr" eaLnBrk="1" hangingPunct="1"/>
            <a:endParaRPr kumimoji="0" lang="ru-RU" altLang="ru-RU" sz="2016">
              <a:solidFill>
                <a:srgbClr val="FFFFFF"/>
              </a:solidFill>
            </a:endParaRPr>
          </a:p>
        </p:txBody>
      </p:sp>
      <p:sp>
        <p:nvSpPr>
          <p:cNvPr id="16" name="Заголовок 7"/>
          <p:cNvSpPr>
            <a:spLocks noGrp="1"/>
          </p:cNvSpPr>
          <p:nvPr>
            <p:ph type="title"/>
          </p:nvPr>
        </p:nvSpPr>
        <p:spPr>
          <a:xfrm>
            <a:off x="1097650" y="-9435"/>
            <a:ext cx="7588302" cy="874143"/>
          </a:xfrm>
          <a:prstGeom prst="rect">
            <a:avLst/>
          </a:prstGeom>
        </p:spPr>
        <p:txBody>
          <a:bodyPr anchor="ctr"/>
          <a:lstStyle>
            <a:lvl1pPr algn="ctr">
              <a:defRPr sz="2000" b="1" i="0">
                <a:solidFill>
                  <a:schemeClr val="tx2">
                    <a:lumMod val="85000"/>
                    <a:lumOff val="15000"/>
                  </a:schemeClr>
                </a:solidFill>
                <a:latin typeface="PT Sans" charset="-52"/>
                <a:ea typeface="PT Sans" charset="-52"/>
                <a:cs typeface="PT Sans" charset="-52"/>
              </a:defRPr>
            </a:lvl1pPr>
          </a:lstStyle>
          <a:p>
            <a:r>
              <a:rPr lang="ru-RU"/>
              <a:t>Образец заголовка</a:t>
            </a:r>
            <a:endParaRPr lang="ru-RU" dirty="0"/>
          </a:p>
        </p:txBody>
      </p:sp>
      <p:pic>
        <p:nvPicPr>
          <p:cNvPr id="17" name="pasted-image.pdf"/>
          <p:cNvPicPr>
            <a:picLocks noChangeAspect="1"/>
          </p:cNvPicPr>
          <p:nvPr userDrawn="1"/>
        </p:nvPicPr>
        <p:blipFill>
          <a:blip r:embed="rId4" cstate="print"/>
          <a:stretch>
            <a:fillRect/>
          </a:stretch>
        </p:blipFill>
        <p:spPr>
          <a:xfrm>
            <a:off x="197813" y="131472"/>
            <a:ext cx="675947" cy="607953"/>
          </a:xfrm>
          <a:prstGeom prst="rect">
            <a:avLst/>
          </a:prstGeom>
          <a:ln w="12700">
            <a:miter lim="400000"/>
          </a:ln>
        </p:spPr>
      </p:pic>
    </p:spTree>
    <p:extLst>
      <p:ext uri="{BB962C8B-B14F-4D97-AF65-F5344CB8AC3E}">
        <p14:creationId xmlns:p14="http://schemas.microsoft.com/office/powerpoint/2010/main" val="150519351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jpe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2.xml"/><Relationship Id="rId1" Type="http://schemas.openxmlformats.org/officeDocument/2006/relationships/slideLayout" Target="../slideLayouts/slideLayout18.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9"/>
          <a:srcRect/>
          <a:stretch>
            <a:fillRect/>
          </a:stretch>
        </a:blip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765" r:id="rId1"/>
    <p:sldLayoutId id="2147483770" r:id="rId2"/>
    <p:sldLayoutId id="2147483756" r:id="rId3"/>
    <p:sldLayoutId id="2147483757" r:id="rId4"/>
    <p:sldLayoutId id="2147483758" r:id="rId5"/>
    <p:sldLayoutId id="2147483771" r:id="rId6"/>
    <p:sldLayoutId id="2147483759" r:id="rId7"/>
    <p:sldLayoutId id="2147483768" r:id="rId8"/>
    <p:sldLayoutId id="2147483772" r:id="rId9"/>
    <p:sldLayoutId id="2147483766" r:id="rId10"/>
    <p:sldLayoutId id="2147483767" r:id="rId11"/>
    <p:sldLayoutId id="2147483760" r:id="rId12"/>
    <p:sldLayoutId id="2147483761" r:id="rId13"/>
    <p:sldLayoutId id="2147483762" r:id="rId14"/>
    <p:sldLayoutId id="2147483773" r:id="rId15"/>
    <p:sldLayoutId id="2147483774" r:id="rId16"/>
    <p:sldLayoutId id="2147483775" r:id="rId17"/>
  </p:sldLayoutIdLst>
  <p:hf hdr="0" dt="0"/>
  <p:txStyles>
    <p:titleStyle>
      <a:lvl1pPr algn="l" defTabSz="457095" rtl="0" eaLnBrk="1" fontAlgn="base" hangingPunct="1">
        <a:spcBef>
          <a:spcPct val="0"/>
        </a:spcBef>
        <a:spcAft>
          <a:spcPct val="0"/>
        </a:spcAft>
        <a:defRPr sz="2531" b="1" kern="1200">
          <a:solidFill>
            <a:srgbClr val="1B58A8"/>
          </a:solidFill>
          <a:latin typeface="Frutiger Next LT W1G"/>
          <a:ea typeface="Arial" panose="020B0604020202020204" pitchFamily="34" charset="0"/>
          <a:cs typeface="Frutiger Next LT W1G"/>
        </a:defRPr>
      </a:lvl1pPr>
      <a:lvl2pPr algn="l" defTabSz="457095" rtl="0" eaLnBrk="1" fontAlgn="base" hangingPunct="1">
        <a:spcBef>
          <a:spcPct val="0"/>
        </a:spcBef>
        <a:spcAft>
          <a:spcPct val="0"/>
        </a:spcAft>
        <a:defRPr sz="2531" b="1">
          <a:solidFill>
            <a:srgbClr val="1B58A8"/>
          </a:solidFill>
          <a:latin typeface="Frutiger Next LT W1G" charset="0"/>
          <a:ea typeface="Arial" panose="020B0604020202020204" pitchFamily="34" charset="0"/>
          <a:cs typeface="Frutiger Next LT W1G" charset="0"/>
        </a:defRPr>
      </a:lvl2pPr>
      <a:lvl3pPr algn="l" defTabSz="457095" rtl="0" eaLnBrk="1" fontAlgn="base" hangingPunct="1">
        <a:spcBef>
          <a:spcPct val="0"/>
        </a:spcBef>
        <a:spcAft>
          <a:spcPct val="0"/>
        </a:spcAft>
        <a:defRPr sz="2531" b="1">
          <a:solidFill>
            <a:srgbClr val="1B58A8"/>
          </a:solidFill>
          <a:latin typeface="Frutiger Next LT W1G" charset="0"/>
          <a:ea typeface="Arial" panose="020B0604020202020204" pitchFamily="34" charset="0"/>
          <a:cs typeface="Frutiger Next LT W1G" charset="0"/>
        </a:defRPr>
      </a:lvl3pPr>
      <a:lvl4pPr algn="l" defTabSz="457095" rtl="0" eaLnBrk="1" fontAlgn="base" hangingPunct="1">
        <a:spcBef>
          <a:spcPct val="0"/>
        </a:spcBef>
        <a:spcAft>
          <a:spcPct val="0"/>
        </a:spcAft>
        <a:defRPr sz="2531" b="1">
          <a:solidFill>
            <a:srgbClr val="1B58A8"/>
          </a:solidFill>
          <a:latin typeface="Frutiger Next LT W1G" charset="0"/>
          <a:ea typeface="Arial" panose="020B0604020202020204" pitchFamily="34" charset="0"/>
          <a:cs typeface="Frutiger Next LT W1G" charset="0"/>
        </a:defRPr>
      </a:lvl4pPr>
      <a:lvl5pPr algn="l" defTabSz="457095" rtl="0" eaLnBrk="1" fontAlgn="base" hangingPunct="1">
        <a:spcBef>
          <a:spcPct val="0"/>
        </a:spcBef>
        <a:spcAft>
          <a:spcPct val="0"/>
        </a:spcAft>
        <a:defRPr sz="2531" b="1">
          <a:solidFill>
            <a:srgbClr val="1B58A8"/>
          </a:solidFill>
          <a:latin typeface="Frutiger Next LT W1G" charset="0"/>
          <a:ea typeface="Arial" panose="020B0604020202020204" pitchFamily="34" charset="0"/>
          <a:cs typeface="Frutiger Next LT W1G" charset="0"/>
        </a:defRPr>
      </a:lvl5pPr>
      <a:lvl6pPr marL="257115" algn="l" defTabSz="457095" rtl="0" eaLnBrk="1" fontAlgn="base" hangingPunct="1">
        <a:spcBef>
          <a:spcPct val="0"/>
        </a:spcBef>
        <a:spcAft>
          <a:spcPct val="0"/>
        </a:spcAft>
        <a:defRPr sz="2531" b="1">
          <a:solidFill>
            <a:srgbClr val="1B58A8"/>
          </a:solidFill>
          <a:latin typeface="Frutiger Next LT W1G" charset="0"/>
          <a:ea typeface="Arial" panose="020B0604020202020204" pitchFamily="34" charset="0"/>
        </a:defRPr>
      </a:lvl6pPr>
      <a:lvl7pPr marL="514232" algn="l" defTabSz="457095" rtl="0" eaLnBrk="1" fontAlgn="base" hangingPunct="1">
        <a:spcBef>
          <a:spcPct val="0"/>
        </a:spcBef>
        <a:spcAft>
          <a:spcPct val="0"/>
        </a:spcAft>
        <a:defRPr sz="2531" b="1">
          <a:solidFill>
            <a:srgbClr val="1B58A8"/>
          </a:solidFill>
          <a:latin typeface="Frutiger Next LT W1G" charset="0"/>
          <a:ea typeface="Arial" panose="020B0604020202020204" pitchFamily="34" charset="0"/>
        </a:defRPr>
      </a:lvl7pPr>
      <a:lvl8pPr marL="771347" algn="l" defTabSz="457095" rtl="0" eaLnBrk="1" fontAlgn="base" hangingPunct="1">
        <a:spcBef>
          <a:spcPct val="0"/>
        </a:spcBef>
        <a:spcAft>
          <a:spcPct val="0"/>
        </a:spcAft>
        <a:defRPr sz="2531" b="1">
          <a:solidFill>
            <a:srgbClr val="1B58A8"/>
          </a:solidFill>
          <a:latin typeface="Frutiger Next LT W1G" charset="0"/>
          <a:ea typeface="Arial" panose="020B0604020202020204" pitchFamily="34" charset="0"/>
        </a:defRPr>
      </a:lvl8pPr>
      <a:lvl9pPr marL="1028463" algn="l" defTabSz="457095" rtl="0" eaLnBrk="1" fontAlgn="base" hangingPunct="1">
        <a:spcBef>
          <a:spcPct val="0"/>
        </a:spcBef>
        <a:spcAft>
          <a:spcPct val="0"/>
        </a:spcAft>
        <a:defRPr sz="2531" b="1">
          <a:solidFill>
            <a:srgbClr val="1B58A8"/>
          </a:solidFill>
          <a:latin typeface="Frutiger Next LT W1G" charset="0"/>
          <a:ea typeface="Arial" panose="020B0604020202020204" pitchFamily="34" charset="0"/>
        </a:defRPr>
      </a:lvl9pPr>
    </p:titleStyle>
    <p:bodyStyle>
      <a:lvl1pPr marL="385674" indent="-385674" algn="l" defTabSz="457095" rtl="0" eaLnBrk="1" fontAlgn="base" hangingPunct="1">
        <a:spcBef>
          <a:spcPct val="0"/>
        </a:spcBef>
        <a:spcAft>
          <a:spcPct val="0"/>
        </a:spcAft>
        <a:buFont typeface="Wingdings" panose="05000000000000000000" pitchFamily="2" charset="2"/>
        <a:buChar char="§"/>
        <a:defRPr kumimoji="1" sz="2531" kern="1200">
          <a:solidFill>
            <a:schemeClr val="tx1"/>
          </a:solidFill>
          <a:latin typeface="Frutiger Next LT W1G"/>
          <a:ea typeface="Arial" panose="020B0604020202020204" pitchFamily="34" charset="0"/>
          <a:cs typeface="Frutiger Next LT W1G"/>
        </a:defRPr>
      </a:lvl1pPr>
      <a:lvl2pPr marL="742779" indent="-285684" algn="l" defTabSz="457095" rtl="0" eaLnBrk="1" fontAlgn="base" hangingPunct="1">
        <a:spcBef>
          <a:spcPct val="20000"/>
        </a:spcBef>
        <a:spcAft>
          <a:spcPct val="0"/>
        </a:spcAft>
        <a:buFont typeface="Wingdings" panose="05000000000000000000" pitchFamily="2" charset="2"/>
        <a:buChar char="§"/>
        <a:defRPr kumimoji="1" sz="2025" kern="1200">
          <a:solidFill>
            <a:schemeClr val="tx1"/>
          </a:solidFill>
          <a:latin typeface="Frutiger Next LT W1G"/>
          <a:ea typeface="Arial" panose="020B0604020202020204" pitchFamily="34" charset="0"/>
          <a:cs typeface="Frutiger Next LT W1G"/>
        </a:defRPr>
      </a:lvl2pPr>
      <a:lvl3pPr marL="1142737" indent="-228547" algn="l" defTabSz="457095" rtl="0" eaLnBrk="1" fontAlgn="base" hangingPunct="1">
        <a:spcBef>
          <a:spcPct val="20000"/>
        </a:spcBef>
        <a:spcAft>
          <a:spcPct val="0"/>
        </a:spcAft>
        <a:buFont typeface="Wingdings" panose="05000000000000000000" pitchFamily="2" charset="2"/>
        <a:buChar char="§"/>
        <a:defRPr kumimoji="1" sz="1800" kern="1200">
          <a:solidFill>
            <a:schemeClr val="tx1"/>
          </a:solidFill>
          <a:latin typeface="Frutiger Next LT W1G"/>
          <a:ea typeface="Arial" panose="020B0604020202020204" pitchFamily="34" charset="0"/>
          <a:cs typeface="Frutiger Next LT W1G"/>
        </a:defRPr>
      </a:lvl3pPr>
      <a:lvl4pPr marL="1599832" indent="-228547" algn="l" defTabSz="457095" rtl="0" eaLnBrk="1" fontAlgn="base" hangingPunct="1">
        <a:spcBef>
          <a:spcPct val="20000"/>
        </a:spcBef>
        <a:spcAft>
          <a:spcPct val="0"/>
        </a:spcAft>
        <a:buFont typeface="Wingdings" panose="05000000000000000000" pitchFamily="2" charset="2"/>
        <a:buChar char="§"/>
        <a:defRPr kumimoji="1" sz="1518" kern="1200">
          <a:solidFill>
            <a:schemeClr val="tx1"/>
          </a:solidFill>
          <a:latin typeface="Frutiger Next LT W1G"/>
          <a:ea typeface="Arial" panose="020B0604020202020204" pitchFamily="34" charset="0"/>
          <a:cs typeface="Frutiger Next LT W1G"/>
        </a:defRPr>
      </a:lvl4pPr>
      <a:lvl5pPr marL="2056925" indent="-228547" algn="l" defTabSz="457095" rtl="0" eaLnBrk="1" fontAlgn="base" hangingPunct="1">
        <a:spcBef>
          <a:spcPct val="20000"/>
        </a:spcBef>
        <a:spcAft>
          <a:spcPct val="0"/>
        </a:spcAft>
        <a:buFont typeface="Wingdings" panose="05000000000000000000" pitchFamily="2" charset="2"/>
        <a:buChar char="§"/>
        <a:defRPr kumimoji="1" sz="1350" kern="1200">
          <a:solidFill>
            <a:schemeClr val="tx1"/>
          </a:solidFill>
          <a:latin typeface="Frutiger Next LT W1G"/>
          <a:ea typeface="Arial" panose="020B0604020202020204" pitchFamily="34" charset="0"/>
          <a:cs typeface="Frutiger Next LT W1G"/>
        </a:defRPr>
      </a:lvl5pPr>
      <a:lvl6pPr marL="2514051" indent="-228550" algn="l" defTabSz="457100" rtl="0" eaLnBrk="1" latinLnBrk="0" hangingPunct="1">
        <a:spcBef>
          <a:spcPct val="20000"/>
        </a:spcBef>
        <a:buFont typeface="Arial"/>
        <a:buChar char="•"/>
        <a:defRPr sz="2025" kern="1200">
          <a:solidFill>
            <a:schemeClr val="tx1"/>
          </a:solidFill>
          <a:latin typeface="+mn-lt"/>
          <a:ea typeface="+mn-ea"/>
          <a:cs typeface="+mn-cs"/>
        </a:defRPr>
      </a:lvl6pPr>
      <a:lvl7pPr marL="2971152" indent="-228550" algn="l" defTabSz="457100" rtl="0" eaLnBrk="1" latinLnBrk="0" hangingPunct="1">
        <a:spcBef>
          <a:spcPct val="20000"/>
        </a:spcBef>
        <a:buFont typeface="Arial"/>
        <a:buChar char="•"/>
        <a:defRPr sz="2025" kern="1200">
          <a:solidFill>
            <a:schemeClr val="tx1"/>
          </a:solidFill>
          <a:latin typeface="+mn-lt"/>
          <a:ea typeface="+mn-ea"/>
          <a:cs typeface="+mn-cs"/>
        </a:defRPr>
      </a:lvl7pPr>
      <a:lvl8pPr marL="3428252" indent="-228550" algn="l" defTabSz="457100" rtl="0" eaLnBrk="1" latinLnBrk="0" hangingPunct="1">
        <a:spcBef>
          <a:spcPct val="20000"/>
        </a:spcBef>
        <a:buFont typeface="Arial"/>
        <a:buChar char="•"/>
        <a:defRPr sz="2025" kern="1200">
          <a:solidFill>
            <a:schemeClr val="tx1"/>
          </a:solidFill>
          <a:latin typeface="+mn-lt"/>
          <a:ea typeface="+mn-ea"/>
          <a:cs typeface="+mn-cs"/>
        </a:defRPr>
      </a:lvl8pPr>
      <a:lvl9pPr marL="3885352" indent="-228550" algn="l" defTabSz="457100" rtl="0" eaLnBrk="1" latinLnBrk="0" hangingPunct="1">
        <a:spcBef>
          <a:spcPct val="20000"/>
        </a:spcBef>
        <a:buFont typeface="Arial"/>
        <a:buChar char="•"/>
        <a:defRPr sz="2025" kern="1200">
          <a:solidFill>
            <a:schemeClr val="tx1"/>
          </a:solidFill>
          <a:latin typeface="+mn-lt"/>
          <a:ea typeface="+mn-ea"/>
          <a:cs typeface="+mn-cs"/>
        </a:defRPr>
      </a:lvl9pPr>
    </p:bodyStyle>
    <p:otherStyle>
      <a:defPPr>
        <a:defRPr lang="en-US"/>
      </a:defPPr>
      <a:lvl1pPr marL="0" algn="l" defTabSz="457100" rtl="0" eaLnBrk="1" latinLnBrk="0" hangingPunct="1">
        <a:defRPr sz="1800" kern="1200">
          <a:solidFill>
            <a:schemeClr val="tx1"/>
          </a:solidFill>
          <a:latin typeface="+mn-lt"/>
          <a:ea typeface="+mn-ea"/>
          <a:cs typeface="+mn-cs"/>
        </a:defRPr>
      </a:lvl1pPr>
      <a:lvl2pPr marL="457100" algn="l" defTabSz="457100" rtl="0" eaLnBrk="1" latinLnBrk="0" hangingPunct="1">
        <a:defRPr sz="1800" kern="1200">
          <a:solidFill>
            <a:schemeClr val="tx1"/>
          </a:solidFill>
          <a:latin typeface="+mn-lt"/>
          <a:ea typeface="+mn-ea"/>
          <a:cs typeface="+mn-cs"/>
        </a:defRPr>
      </a:lvl2pPr>
      <a:lvl3pPr marL="914201" algn="l" defTabSz="457100" rtl="0" eaLnBrk="1" latinLnBrk="0" hangingPunct="1">
        <a:defRPr sz="1800" kern="1200">
          <a:solidFill>
            <a:schemeClr val="tx1"/>
          </a:solidFill>
          <a:latin typeface="+mn-lt"/>
          <a:ea typeface="+mn-ea"/>
          <a:cs typeface="+mn-cs"/>
        </a:defRPr>
      </a:lvl3pPr>
      <a:lvl4pPr marL="1371300" algn="l" defTabSz="457100" rtl="0" eaLnBrk="1" latinLnBrk="0" hangingPunct="1">
        <a:defRPr sz="1800" kern="1200">
          <a:solidFill>
            <a:schemeClr val="tx1"/>
          </a:solidFill>
          <a:latin typeface="+mn-lt"/>
          <a:ea typeface="+mn-ea"/>
          <a:cs typeface="+mn-cs"/>
        </a:defRPr>
      </a:lvl4pPr>
      <a:lvl5pPr marL="1828401" algn="l" defTabSz="457100" rtl="0" eaLnBrk="1" latinLnBrk="0" hangingPunct="1">
        <a:defRPr sz="1800" kern="1200">
          <a:solidFill>
            <a:schemeClr val="tx1"/>
          </a:solidFill>
          <a:latin typeface="+mn-lt"/>
          <a:ea typeface="+mn-ea"/>
          <a:cs typeface="+mn-cs"/>
        </a:defRPr>
      </a:lvl5pPr>
      <a:lvl6pPr marL="2285501" algn="l" defTabSz="457100" rtl="0" eaLnBrk="1" latinLnBrk="0" hangingPunct="1">
        <a:defRPr sz="1800" kern="1200">
          <a:solidFill>
            <a:schemeClr val="tx1"/>
          </a:solidFill>
          <a:latin typeface="+mn-lt"/>
          <a:ea typeface="+mn-ea"/>
          <a:cs typeface="+mn-cs"/>
        </a:defRPr>
      </a:lvl6pPr>
      <a:lvl7pPr marL="2742602" algn="l" defTabSz="457100" rtl="0" eaLnBrk="1" latinLnBrk="0" hangingPunct="1">
        <a:defRPr sz="1800" kern="1200">
          <a:solidFill>
            <a:schemeClr val="tx1"/>
          </a:solidFill>
          <a:latin typeface="+mn-lt"/>
          <a:ea typeface="+mn-ea"/>
          <a:cs typeface="+mn-cs"/>
        </a:defRPr>
      </a:lvl7pPr>
      <a:lvl8pPr marL="3199702" algn="l" defTabSz="457100" rtl="0" eaLnBrk="1" latinLnBrk="0" hangingPunct="1">
        <a:defRPr sz="1800" kern="1200">
          <a:solidFill>
            <a:schemeClr val="tx1"/>
          </a:solidFill>
          <a:latin typeface="+mn-lt"/>
          <a:ea typeface="+mn-ea"/>
          <a:cs typeface="+mn-cs"/>
        </a:defRPr>
      </a:lvl8pPr>
      <a:lvl9pPr marL="3656802" algn="l" defTabSz="4571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764" r:id="rId1"/>
  </p:sldLayoutIdLst>
  <p:hf hdr="0" dt="0"/>
  <p:txStyles>
    <p:titleStyle>
      <a:lvl1pPr algn="ctr" defTabSz="286577" rtl="0" eaLnBrk="0" fontAlgn="base" hangingPunct="0">
        <a:spcBef>
          <a:spcPct val="0"/>
        </a:spcBef>
        <a:spcAft>
          <a:spcPct val="0"/>
        </a:spcAft>
        <a:defRPr kumimoji="1" sz="2756" kern="1200">
          <a:solidFill>
            <a:schemeClr val="tx1"/>
          </a:solidFill>
          <a:latin typeface="+mj-lt"/>
          <a:ea typeface="MS PGothic" panose="020B0600070205080204" pitchFamily="34" charset="-128"/>
          <a:cs typeface="MS PGothic" panose="020B0600070205080204" pitchFamily="34" charset="-128"/>
        </a:defRPr>
      </a:lvl1pPr>
      <a:lvl2pPr algn="ctr" defTabSz="286577" rtl="0" eaLnBrk="0" fontAlgn="base" hangingPunct="0">
        <a:spcBef>
          <a:spcPct val="0"/>
        </a:spcBef>
        <a:spcAft>
          <a:spcPct val="0"/>
        </a:spcAft>
        <a:defRPr kumimoji="1" sz="2756">
          <a:solidFill>
            <a:schemeClr val="tx1"/>
          </a:solidFill>
          <a:latin typeface="Calibri" charset="0"/>
          <a:ea typeface="MS PGothic" panose="020B0600070205080204" pitchFamily="34" charset="-128"/>
          <a:cs typeface="MS PGothic" panose="020B0600070205080204" pitchFamily="34" charset="-128"/>
        </a:defRPr>
      </a:lvl2pPr>
      <a:lvl3pPr algn="ctr" defTabSz="286577" rtl="0" eaLnBrk="0" fontAlgn="base" hangingPunct="0">
        <a:spcBef>
          <a:spcPct val="0"/>
        </a:spcBef>
        <a:spcAft>
          <a:spcPct val="0"/>
        </a:spcAft>
        <a:defRPr kumimoji="1" sz="2756">
          <a:solidFill>
            <a:schemeClr val="tx1"/>
          </a:solidFill>
          <a:latin typeface="Calibri" charset="0"/>
          <a:ea typeface="MS PGothic" panose="020B0600070205080204" pitchFamily="34" charset="-128"/>
          <a:cs typeface="MS PGothic" panose="020B0600070205080204" pitchFamily="34" charset="-128"/>
        </a:defRPr>
      </a:lvl3pPr>
      <a:lvl4pPr algn="ctr" defTabSz="286577" rtl="0" eaLnBrk="0" fontAlgn="base" hangingPunct="0">
        <a:spcBef>
          <a:spcPct val="0"/>
        </a:spcBef>
        <a:spcAft>
          <a:spcPct val="0"/>
        </a:spcAft>
        <a:defRPr kumimoji="1" sz="2756">
          <a:solidFill>
            <a:schemeClr val="tx1"/>
          </a:solidFill>
          <a:latin typeface="Calibri" charset="0"/>
          <a:ea typeface="MS PGothic" panose="020B0600070205080204" pitchFamily="34" charset="-128"/>
          <a:cs typeface="MS PGothic" panose="020B0600070205080204" pitchFamily="34" charset="-128"/>
        </a:defRPr>
      </a:lvl4pPr>
      <a:lvl5pPr algn="ctr" defTabSz="286577" rtl="0" eaLnBrk="0" fontAlgn="base" hangingPunct="0">
        <a:spcBef>
          <a:spcPct val="0"/>
        </a:spcBef>
        <a:spcAft>
          <a:spcPct val="0"/>
        </a:spcAft>
        <a:defRPr kumimoji="1" sz="2756">
          <a:solidFill>
            <a:schemeClr val="tx1"/>
          </a:solidFill>
          <a:latin typeface="Calibri" charset="0"/>
          <a:ea typeface="MS PGothic" panose="020B0600070205080204" pitchFamily="34" charset="-128"/>
          <a:cs typeface="MS PGothic" panose="020B0600070205080204" pitchFamily="34" charset="-128"/>
        </a:defRPr>
      </a:lvl5pPr>
      <a:lvl6pPr marL="257115" algn="ctr" defTabSz="286577" rtl="0" fontAlgn="base">
        <a:spcBef>
          <a:spcPct val="0"/>
        </a:spcBef>
        <a:spcAft>
          <a:spcPct val="0"/>
        </a:spcAft>
        <a:defRPr sz="2756">
          <a:solidFill>
            <a:schemeClr val="tx1"/>
          </a:solidFill>
          <a:latin typeface="Calibri" charset="0"/>
          <a:ea typeface="ＭＳ Ｐゴシック" charset="0"/>
          <a:cs typeface="ＭＳ Ｐゴシック" charset="0"/>
        </a:defRPr>
      </a:lvl6pPr>
      <a:lvl7pPr marL="514232" algn="ctr" defTabSz="286577" rtl="0" fontAlgn="base">
        <a:spcBef>
          <a:spcPct val="0"/>
        </a:spcBef>
        <a:spcAft>
          <a:spcPct val="0"/>
        </a:spcAft>
        <a:defRPr sz="2756">
          <a:solidFill>
            <a:schemeClr val="tx1"/>
          </a:solidFill>
          <a:latin typeface="Calibri" charset="0"/>
          <a:ea typeface="ＭＳ Ｐゴシック" charset="0"/>
          <a:cs typeface="ＭＳ Ｐゴシック" charset="0"/>
        </a:defRPr>
      </a:lvl7pPr>
      <a:lvl8pPr marL="771347" algn="ctr" defTabSz="286577" rtl="0" fontAlgn="base">
        <a:spcBef>
          <a:spcPct val="0"/>
        </a:spcBef>
        <a:spcAft>
          <a:spcPct val="0"/>
        </a:spcAft>
        <a:defRPr sz="2756">
          <a:solidFill>
            <a:schemeClr val="tx1"/>
          </a:solidFill>
          <a:latin typeface="Calibri" charset="0"/>
          <a:ea typeface="ＭＳ Ｐゴシック" charset="0"/>
          <a:cs typeface="ＭＳ Ｐゴシック" charset="0"/>
        </a:defRPr>
      </a:lvl8pPr>
      <a:lvl9pPr marL="1028463" algn="ctr" defTabSz="286577" rtl="0" fontAlgn="base">
        <a:spcBef>
          <a:spcPct val="0"/>
        </a:spcBef>
        <a:spcAft>
          <a:spcPct val="0"/>
        </a:spcAft>
        <a:defRPr sz="2756">
          <a:solidFill>
            <a:schemeClr val="tx1"/>
          </a:solidFill>
          <a:latin typeface="Calibri" charset="0"/>
          <a:ea typeface="ＭＳ Ｐゴシック" charset="0"/>
          <a:cs typeface="ＭＳ Ｐゴシック" charset="0"/>
        </a:defRPr>
      </a:lvl9pPr>
    </p:titleStyle>
    <p:bodyStyle>
      <a:lvl1pPr marL="214263" indent="-214263" algn="l" defTabSz="286577" rtl="0" eaLnBrk="0" fontAlgn="base" hangingPunct="0">
        <a:spcBef>
          <a:spcPct val="20000"/>
        </a:spcBef>
        <a:spcAft>
          <a:spcPct val="0"/>
        </a:spcAft>
        <a:buFont typeface="Arial" panose="020B0604020202020204" pitchFamily="34" charset="0"/>
        <a:buChar char="•"/>
        <a:defRPr kumimoji="1" sz="2025" kern="1200">
          <a:solidFill>
            <a:schemeClr val="tx1"/>
          </a:solidFill>
          <a:latin typeface="+mn-lt"/>
          <a:ea typeface="MS PGothic" panose="020B0600070205080204" pitchFamily="34" charset="-128"/>
          <a:cs typeface="MS PGothic" panose="020B0600070205080204" pitchFamily="34" charset="-128"/>
        </a:defRPr>
      </a:lvl1pPr>
      <a:lvl2pPr marL="466023" indent="-178552" algn="l" defTabSz="286577" rtl="0" eaLnBrk="0" fontAlgn="base" hangingPunct="0">
        <a:spcBef>
          <a:spcPct val="20000"/>
        </a:spcBef>
        <a:spcAft>
          <a:spcPct val="0"/>
        </a:spcAft>
        <a:buFont typeface="Arial" panose="020B0604020202020204" pitchFamily="34" charset="0"/>
        <a:buChar char="–"/>
        <a:defRPr kumimoji="1" sz="1743" kern="1200">
          <a:solidFill>
            <a:schemeClr val="tx1"/>
          </a:solidFill>
          <a:latin typeface="+mn-lt"/>
          <a:ea typeface="MS PGothic" panose="020B0600070205080204" pitchFamily="34" charset="-128"/>
          <a:cs typeface="+mn-cs"/>
        </a:defRPr>
      </a:lvl2pPr>
      <a:lvl3pPr marL="716889" indent="-142842" algn="l" defTabSz="286577" rtl="0" eaLnBrk="0" fontAlgn="base" hangingPunct="0">
        <a:spcBef>
          <a:spcPct val="20000"/>
        </a:spcBef>
        <a:spcAft>
          <a:spcPct val="0"/>
        </a:spcAft>
        <a:buFont typeface="Arial" panose="020B0604020202020204" pitchFamily="34" charset="0"/>
        <a:buChar char="•"/>
        <a:defRPr kumimoji="1" sz="1518" kern="1200">
          <a:solidFill>
            <a:schemeClr val="tx1"/>
          </a:solidFill>
          <a:latin typeface="+mn-lt"/>
          <a:ea typeface="MS PGothic" panose="020B0600070205080204" pitchFamily="34" charset="-128"/>
          <a:cs typeface="+mn-cs"/>
        </a:defRPr>
      </a:lvl3pPr>
      <a:lvl4pPr marL="1003465" indent="-142842" algn="l" defTabSz="286577" rtl="0" eaLnBrk="0" fontAlgn="base" hangingPunct="0">
        <a:spcBef>
          <a:spcPct val="20000"/>
        </a:spcBef>
        <a:spcAft>
          <a:spcPct val="0"/>
        </a:spcAft>
        <a:buFont typeface="Arial" panose="020B0604020202020204" pitchFamily="34" charset="0"/>
        <a:buChar char="–"/>
        <a:defRPr kumimoji="1" sz="1237" kern="1200">
          <a:solidFill>
            <a:schemeClr val="tx1"/>
          </a:solidFill>
          <a:latin typeface="+mn-lt"/>
          <a:ea typeface="MS PGothic" panose="020B0600070205080204" pitchFamily="34" charset="-128"/>
          <a:cs typeface="+mn-cs"/>
        </a:defRPr>
      </a:lvl4pPr>
      <a:lvl5pPr marL="1290043" indent="-142842" algn="l" defTabSz="286577" rtl="0" eaLnBrk="0" fontAlgn="base" hangingPunct="0">
        <a:spcBef>
          <a:spcPct val="20000"/>
        </a:spcBef>
        <a:spcAft>
          <a:spcPct val="0"/>
        </a:spcAft>
        <a:buFont typeface="Arial" panose="020B0604020202020204" pitchFamily="34" charset="0"/>
        <a:buChar char="»"/>
        <a:defRPr kumimoji="1" sz="1237" kern="1200">
          <a:solidFill>
            <a:schemeClr val="tx1"/>
          </a:solidFill>
          <a:latin typeface="+mn-lt"/>
          <a:ea typeface="MS PGothic" panose="020B0600070205080204" pitchFamily="34" charset="-128"/>
          <a:cs typeface="+mn-cs"/>
        </a:defRPr>
      </a:lvl5pPr>
      <a:lvl6pPr marL="1577547" indent="-143414" algn="l" defTabSz="286827" rtl="0" eaLnBrk="1" latinLnBrk="0" hangingPunct="1">
        <a:spcBef>
          <a:spcPct val="20000"/>
        </a:spcBef>
        <a:buFont typeface="Arial"/>
        <a:buChar char="•"/>
        <a:defRPr sz="1237" kern="1200">
          <a:solidFill>
            <a:schemeClr val="tx1"/>
          </a:solidFill>
          <a:latin typeface="+mn-lt"/>
          <a:ea typeface="+mn-ea"/>
          <a:cs typeface="+mn-cs"/>
        </a:defRPr>
      </a:lvl6pPr>
      <a:lvl7pPr marL="1864373" indent="-143414" algn="l" defTabSz="286827" rtl="0" eaLnBrk="1" latinLnBrk="0" hangingPunct="1">
        <a:spcBef>
          <a:spcPct val="20000"/>
        </a:spcBef>
        <a:buFont typeface="Arial"/>
        <a:buChar char="•"/>
        <a:defRPr sz="1237" kern="1200">
          <a:solidFill>
            <a:schemeClr val="tx1"/>
          </a:solidFill>
          <a:latin typeface="+mn-lt"/>
          <a:ea typeface="+mn-ea"/>
          <a:cs typeface="+mn-cs"/>
        </a:defRPr>
      </a:lvl7pPr>
      <a:lvl8pPr marL="2151200" indent="-143414" algn="l" defTabSz="286827" rtl="0" eaLnBrk="1" latinLnBrk="0" hangingPunct="1">
        <a:spcBef>
          <a:spcPct val="20000"/>
        </a:spcBef>
        <a:buFont typeface="Arial"/>
        <a:buChar char="•"/>
        <a:defRPr sz="1237" kern="1200">
          <a:solidFill>
            <a:schemeClr val="tx1"/>
          </a:solidFill>
          <a:latin typeface="+mn-lt"/>
          <a:ea typeface="+mn-ea"/>
          <a:cs typeface="+mn-cs"/>
        </a:defRPr>
      </a:lvl8pPr>
      <a:lvl9pPr marL="2438027" indent="-143414" algn="l" defTabSz="286827" rtl="0" eaLnBrk="1" latinLnBrk="0" hangingPunct="1">
        <a:spcBef>
          <a:spcPct val="20000"/>
        </a:spcBef>
        <a:buFont typeface="Arial"/>
        <a:buChar char="•"/>
        <a:defRPr sz="1237" kern="1200">
          <a:solidFill>
            <a:schemeClr val="tx1"/>
          </a:solidFill>
          <a:latin typeface="+mn-lt"/>
          <a:ea typeface="+mn-ea"/>
          <a:cs typeface="+mn-cs"/>
        </a:defRPr>
      </a:lvl9pPr>
    </p:bodyStyle>
    <p:otherStyle>
      <a:defPPr>
        <a:defRPr lang="en-US"/>
      </a:defPPr>
      <a:lvl1pPr marL="0" algn="l" defTabSz="286827" rtl="0" eaLnBrk="1" latinLnBrk="0" hangingPunct="1">
        <a:defRPr sz="1125" kern="1200">
          <a:solidFill>
            <a:schemeClr val="tx1"/>
          </a:solidFill>
          <a:latin typeface="+mn-lt"/>
          <a:ea typeface="+mn-ea"/>
          <a:cs typeface="+mn-cs"/>
        </a:defRPr>
      </a:lvl1pPr>
      <a:lvl2pPr marL="286827" algn="l" defTabSz="286827" rtl="0" eaLnBrk="1" latinLnBrk="0" hangingPunct="1">
        <a:defRPr sz="1125" kern="1200">
          <a:solidFill>
            <a:schemeClr val="tx1"/>
          </a:solidFill>
          <a:latin typeface="+mn-lt"/>
          <a:ea typeface="+mn-ea"/>
          <a:cs typeface="+mn-cs"/>
        </a:defRPr>
      </a:lvl2pPr>
      <a:lvl3pPr marL="573652" algn="l" defTabSz="286827" rtl="0" eaLnBrk="1" latinLnBrk="0" hangingPunct="1">
        <a:defRPr sz="1125" kern="1200">
          <a:solidFill>
            <a:schemeClr val="tx1"/>
          </a:solidFill>
          <a:latin typeface="+mn-lt"/>
          <a:ea typeface="+mn-ea"/>
          <a:cs typeface="+mn-cs"/>
        </a:defRPr>
      </a:lvl3pPr>
      <a:lvl4pPr marL="860480" algn="l" defTabSz="286827" rtl="0" eaLnBrk="1" latinLnBrk="0" hangingPunct="1">
        <a:defRPr sz="1125" kern="1200">
          <a:solidFill>
            <a:schemeClr val="tx1"/>
          </a:solidFill>
          <a:latin typeface="+mn-lt"/>
          <a:ea typeface="+mn-ea"/>
          <a:cs typeface="+mn-cs"/>
        </a:defRPr>
      </a:lvl4pPr>
      <a:lvl5pPr marL="1147307" algn="l" defTabSz="286827" rtl="0" eaLnBrk="1" latinLnBrk="0" hangingPunct="1">
        <a:defRPr sz="1125" kern="1200">
          <a:solidFill>
            <a:schemeClr val="tx1"/>
          </a:solidFill>
          <a:latin typeface="+mn-lt"/>
          <a:ea typeface="+mn-ea"/>
          <a:cs typeface="+mn-cs"/>
        </a:defRPr>
      </a:lvl5pPr>
      <a:lvl6pPr marL="1434133" algn="l" defTabSz="286827" rtl="0" eaLnBrk="1" latinLnBrk="0" hangingPunct="1">
        <a:defRPr sz="1125" kern="1200">
          <a:solidFill>
            <a:schemeClr val="tx1"/>
          </a:solidFill>
          <a:latin typeface="+mn-lt"/>
          <a:ea typeface="+mn-ea"/>
          <a:cs typeface="+mn-cs"/>
        </a:defRPr>
      </a:lvl6pPr>
      <a:lvl7pPr marL="1720960" algn="l" defTabSz="286827" rtl="0" eaLnBrk="1" latinLnBrk="0" hangingPunct="1">
        <a:defRPr sz="1125" kern="1200">
          <a:solidFill>
            <a:schemeClr val="tx1"/>
          </a:solidFill>
          <a:latin typeface="+mn-lt"/>
          <a:ea typeface="+mn-ea"/>
          <a:cs typeface="+mn-cs"/>
        </a:defRPr>
      </a:lvl7pPr>
      <a:lvl8pPr marL="2007787" algn="l" defTabSz="286827" rtl="0" eaLnBrk="1" latinLnBrk="0" hangingPunct="1">
        <a:defRPr sz="1125" kern="1200">
          <a:solidFill>
            <a:schemeClr val="tx1"/>
          </a:solidFill>
          <a:latin typeface="+mn-lt"/>
          <a:ea typeface="+mn-ea"/>
          <a:cs typeface="+mn-cs"/>
        </a:defRPr>
      </a:lvl8pPr>
      <a:lvl9pPr marL="2294614" algn="l" defTabSz="286827" rtl="0" eaLnBrk="1" latinLnBrk="0" hangingPunct="1">
        <a:defRPr sz="1125"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1" name="Shape 211"/>
          <p:cNvSpPr>
            <a:spLocks noGrp="1"/>
          </p:cNvSpPr>
          <p:nvPr>
            <p:ph type="title"/>
          </p:nvPr>
        </p:nvSpPr>
        <p:spPr>
          <a:xfrm>
            <a:off x="0" y="3429000"/>
            <a:ext cx="9144000" cy="1303699"/>
          </a:xfrm>
          <a:prstGeom prst="rect">
            <a:avLst/>
          </a:prstGeom>
          <a:effectLst>
            <a:outerShdw blurRad="50800" dist="38100" dir="5400000" rotWithShape="0">
              <a:srgbClr val="000000">
                <a:alpha val="40000"/>
              </a:srgbClr>
            </a:outerShdw>
          </a:effectLst>
        </p:spPr>
        <p:txBody>
          <a:bodyPr anchor="ctr">
            <a:noAutofit/>
          </a:bodyPr>
          <a:lstStyle/>
          <a:p>
            <a:pPr algn="ctr" defTabSz="342882">
              <a:defRPr sz="2700" spc="75"/>
            </a:pPr>
            <a:r>
              <a:rPr lang="ru-RU" sz="2800" dirty="0">
                <a:latin typeface="Times New Roman" panose="02020603050405020304" pitchFamily="18" charset="0"/>
                <a:ea typeface="Times New Roman" panose="02020603050405020304" pitchFamily="18" charset="0"/>
              </a:rPr>
              <a:t>Порядок взаимодействия </a:t>
            </a:r>
            <a:br>
              <a:rPr lang="ru-RU" sz="2800" dirty="0">
                <a:latin typeface="Times New Roman" panose="02020603050405020304" pitchFamily="18" charset="0"/>
                <a:ea typeface="Times New Roman" panose="02020603050405020304" pitchFamily="18" charset="0"/>
              </a:rPr>
            </a:br>
            <a:r>
              <a:rPr lang="ru-RU" sz="2800" dirty="0">
                <a:latin typeface="Times New Roman" panose="02020603050405020304" pitchFamily="18" charset="0"/>
                <a:ea typeface="Times New Roman" panose="02020603050405020304" pitchFamily="18" charset="0"/>
              </a:rPr>
              <a:t>при осуществлении закупок</a:t>
            </a:r>
            <a:endParaRPr sz="2800" i="1" dirty="0"/>
          </a:p>
        </p:txBody>
      </p:sp>
      <p:sp>
        <p:nvSpPr>
          <p:cNvPr id="212" name="Shape 212"/>
          <p:cNvSpPr>
            <a:spLocks noGrp="1"/>
          </p:cNvSpPr>
          <p:nvPr>
            <p:ph type="body" sz="quarter" idx="10"/>
          </p:nvPr>
        </p:nvSpPr>
        <p:spPr>
          <a:prstGeom prst="rect">
            <a:avLst/>
          </a:prstGeom>
        </p:spPr>
        <p:txBody>
          <a:bodyPr>
            <a:normAutofit/>
          </a:bodyPr>
          <a:lstStyle/>
          <a:p>
            <a:r>
              <a:rPr lang="ru-RU" dirty="0"/>
              <a:t>Май 2026</a:t>
            </a:r>
            <a:endParaRPr dirty="0"/>
          </a:p>
        </p:txBody>
      </p:sp>
      <p:sp>
        <p:nvSpPr>
          <p:cNvPr id="4" name="TextBox 3"/>
          <p:cNvSpPr txBox="1"/>
          <p:nvPr/>
        </p:nvSpPr>
        <p:spPr>
          <a:xfrm>
            <a:off x="6489506" y="5067300"/>
            <a:ext cx="2314159" cy="1022972"/>
          </a:xfrm>
          <a:prstGeom prst="rect">
            <a:avLst/>
          </a:prstGeom>
          <a:noFill/>
        </p:spPr>
        <p:txBody>
          <a:bodyPr wrap="none" rtlCol="0">
            <a:spAutoFit/>
          </a:bodyPr>
          <a:lstStyle/>
          <a:p>
            <a:pPr marL="0" marR="0" lvl="0" indent="0" algn="ctr" defTabSz="511800" rtl="0" eaLnBrk="0" fontAlgn="base" latinLnBrk="0" hangingPunct="0">
              <a:lnSpc>
                <a:spcPct val="100000"/>
              </a:lnSpc>
              <a:spcBef>
                <a:spcPct val="0"/>
              </a:spcBef>
              <a:spcAft>
                <a:spcPct val="0"/>
              </a:spcAft>
              <a:buClrTx/>
              <a:buSzTx/>
              <a:buFontTx/>
              <a:buNone/>
              <a:tabLst/>
              <a:defRPr/>
            </a:pPr>
            <a:r>
              <a:rPr kumimoji="1" lang="ru-RU" sz="2016" b="1" i="0" u="none" strike="noStrike" kern="1200" cap="none" spc="0" normalizeH="0" baseline="0" noProof="0" dirty="0">
                <a:ln>
                  <a:noFill/>
                </a:ln>
                <a:solidFill>
                  <a:srgbClr val="424242"/>
                </a:solidFill>
                <a:effectLst/>
                <a:uLnTx/>
                <a:uFillTx/>
                <a:ea typeface="+mn-ea"/>
                <a:cs typeface="Arial" panose="020B0604020202020204" pitchFamily="34" charset="0"/>
              </a:rPr>
              <a:t>Административно-</a:t>
            </a:r>
          </a:p>
          <a:p>
            <a:pPr marL="0" marR="0" lvl="0" indent="0" algn="ctr" defTabSz="511800" rtl="0" eaLnBrk="0" fontAlgn="base" latinLnBrk="0" hangingPunct="0">
              <a:lnSpc>
                <a:spcPct val="100000"/>
              </a:lnSpc>
              <a:spcBef>
                <a:spcPct val="0"/>
              </a:spcBef>
              <a:spcAft>
                <a:spcPct val="0"/>
              </a:spcAft>
              <a:buClrTx/>
              <a:buSzTx/>
              <a:buFontTx/>
              <a:buNone/>
              <a:tabLst/>
              <a:defRPr/>
            </a:pPr>
            <a:r>
              <a:rPr kumimoji="1" lang="ru-RU" sz="2016" b="1" i="0" u="none" strike="noStrike" kern="1200" cap="none" spc="0" normalizeH="0" baseline="0" noProof="0" dirty="0">
                <a:ln>
                  <a:noFill/>
                </a:ln>
                <a:solidFill>
                  <a:srgbClr val="424242"/>
                </a:solidFill>
                <a:effectLst/>
                <a:uLnTx/>
                <a:uFillTx/>
                <a:ea typeface="+mn-ea"/>
                <a:cs typeface="Arial" panose="020B0604020202020204" pitchFamily="34" charset="0"/>
              </a:rPr>
              <a:t>правовой </a:t>
            </a:r>
          </a:p>
          <a:p>
            <a:pPr marL="0" marR="0" lvl="0" indent="0" algn="ctr" defTabSz="511800" rtl="0" eaLnBrk="0" fontAlgn="base" latinLnBrk="0" hangingPunct="0">
              <a:lnSpc>
                <a:spcPct val="100000"/>
              </a:lnSpc>
              <a:spcBef>
                <a:spcPct val="0"/>
              </a:spcBef>
              <a:spcAft>
                <a:spcPct val="0"/>
              </a:spcAft>
              <a:buClrTx/>
              <a:buSzTx/>
              <a:buFontTx/>
              <a:buNone/>
              <a:tabLst/>
              <a:defRPr/>
            </a:pPr>
            <a:r>
              <a:rPr kumimoji="1" lang="ru-RU" sz="2016" b="1" i="0" u="none" strike="noStrike" kern="1200" cap="none" spc="0" normalizeH="0" baseline="0" noProof="0" dirty="0">
                <a:ln>
                  <a:noFill/>
                </a:ln>
                <a:solidFill>
                  <a:srgbClr val="424242"/>
                </a:solidFill>
                <a:effectLst/>
                <a:uLnTx/>
                <a:uFillTx/>
                <a:ea typeface="+mn-ea"/>
                <a:cs typeface="Arial" panose="020B0604020202020204" pitchFamily="34" charset="0"/>
              </a:rPr>
              <a:t>департамент</a:t>
            </a:r>
          </a:p>
        </p:txBody>
      </p:sp>
    </p:spTree>
    <p:extLst>
      <p:ext uri="{BB962C8B-B14F-4D97-AF65-F5344CB8AC3E}">
        <p14:creationId xmlns:p14="http://schemas.microsoft.com/office/powerpoint/2010/main" val="266061512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a:xfrm>
            <a:off x="615636" y="986827"/>
            <a:ext cx="8070316" cy="5567881"/>
          </a:xfrm>
        </p:spPr>
        <p:txBody>
          <a:bodyPr/>
          <a:lstStyle/>
          <a:p>
            <a:pPr marL="107315" algn="just">
              <a:lnSpc>
                <a:spcPct val="107000"/>
              </a:lnSpc>
              <a:spcAft>
                <a:spcPts val="800"/>
              </a:spcAft>
              <a:tabLst>
                <a:tab pos="17780" algn="l"/>
              </a:tabLst>
            </a:pPr>
            <a:r>
              <a:rPr lang="ru-RU" sz="1800" dirty="0">
                <a:effectLst/>
                <a:latin typeface="Times New Roman" panose="02020603050405020304" pitchFamily="18" charset="0"/>
                <a:ea typeface="Calibri" panose="020F0502020204030204" pitchFamily="34" charset="0"/>
                <a:cs typeface="Times New Roman" panose="02020603050405020304" pitchFamily="18" charset="0"/>
              </a:rPr>
              <a:t>- Согласованная Заявка с комплектом документов регистрируется в Контрактной службе (каб.327, закупки малого объема – каб.220) и принимается в работу.</a:t>
            </a:r>
          </a:p>
          <a:p>
            <a:pPr marL="107315" algn="just">
              <a:lnSpc>
                <a:spcPct val="107000"/>
              </a:lnSpc>
              <a:spcAft>
                <a:spcPts val="800"/>
              </a:spcAft>
              <a:tabLst>
                <a:tab pos="17780" algn="l"/>
              </a:tabLst>
            </a:pPr>
            <a:r>
              <a:rPr lang="ru-RU" sz="1800" dirty="0">
                <a:effectLst/>
                <a:latin typeface="Times New Roman" panose="02020603050405020304" pitchFamily="18" charset="0"/>
                <a:ea typeface="Calibri" panose="020F0502020204030204" pitchFamily="34" charset="0"/>
                <a:cs typeface="Times New Roman" panose="02020603050405020304" pitchFamily="18" charset="0"/>
              </a:rPr>
              <a:t>- Работник КС, ответственный за разработку закупочной документации и проведение процедуры закупки, взаимодействует с ответственным лицом (от Инициатора) для дальнейшего согласования, утверждения документации, рассмотрения результатов проведения закупки и заключения договора</a:t>
            </a:r>
          </a:p>
          <a:p>
            <a:pPr algn="just"/>
            <a:r>
              <a:rPr lang="ru-RU" sz="1800" dirty="0">
                <a:effectLst/>
                <a:latin typeface="Times New Roman" panose="02020603050405020304" pitchFamily="18" charset="0"/>
                <a:ea typeface="Calibri" panose="020F0502020204030204" pitchFamily="34" charset="0"/>
              </a:rPr>
              <a:t>- </a:t>
            </a:r>
            <a:r>
              <a:rPr lang="ru-RU" sz="1800" b="1" dirty="0">
                <a:solidFill>
                  <a:srgbClr val="FF0000"/>
                </a:solidFill>
                <a:effectLst/>
                <a:latin typeface="Times New Roman" panose="02020603050405020304" pitchFamily="18" charset="0"/>
                <a:ea typeface="Calibri" panose="020F0502020204030204" pitchFamily="34" charset="0"/>
              </a:rPr>
              <a:t>оплату по договору </a:t>
            </a:r>
            <a:r>
              <a:rPr lang="ru-RU" sz="1800" dirty="0">
                <a:effectLst/>
                <a:latin typeface="Times New Roman" panose="02020603050405020304" pitchFamily="18" charset="0"/>
                <a:ea typeface="Calibri" panose="020F0502020204030204" pitchFamily="34" charset="0"/>
              </a:rPr>
              <a:t>Инициатор запускает самостоятельно </a:t>
            </a:r>
            <a:r>
              <a:rPr lang="ru-RU" sz="1800" b="1" dirty="0">
                <a:solidFill>
                  <a:srgbClr val="FF0000"/>
                </a:solidFill>
                <a:effectLst/>
                <a:latin typeface="Times New Roman" panose="02020603050405020304" pitchFamily="18" charset="0"/>
                <a:ea typeface="Calibri" panose="020F0502020204030204" pitchFamily="34" charset="0"/>
              </a:rPr>
              <a:t>через СЭД </a:t>
            </a:r>
            <a:r>
              <a:rPr lang="ru-RU" sz="1800" b="1" dirty="0" err="1">
                <a:solidFill>
                  <a:srgbClr val="FF0000"/>
                </a:solidFill>
                <a:effectLst/>
                <a:latin typeface="Times New Roman" panose="02020603050405020304" pitchFamily="18" charset="0"/>
                <a:ea typeface="Calibri" panose="020F0502020204030204" pitchFamily="34" charset="0"/>
              </a:rPr>
              <a:t>Директум</a:t>
            </a:r>
            <a:r>
              <a:rPr lang="ru-RU" sz="1800" dirty="0">
                <a:effectLst/>
                <a:latin typeface="Times New Roman" panose="02020603050405020304" pitchFamily="18" charset="0"/>
                <a:ea typeface="Calibri" panose="020F0502020204030204" pitchFamily="34" charset="0"/>
              </a:rPr>
              <a:t> с обязательным предоставлением оригиналов документов в Единое окно (</a:t>
            </a:r>
            <a:r>
              <a:rPr lang="ru-RU" sz="1800" b="1" dirty="0">
                <a:effectLst/>
                <a:latin typeface="Times New Roman" panose="02020603050405020304" pitchFamily="18" charset="0"/>
                <a:ea typeface="Calibri" panose="020F0502020204030204" pitchFamily="34" charset="0"/>
              </a:rPr>
              <a:t>каб.201</a:t>
            </a:r>
            <a:r>
              <a:rPr lang="ru-RU" sz="1800" dirty="0">
                <a:effectLst/>
                <a:latin typeface="Times New Roman" panose="02020603050405020304" pitchFamily="18" charset="0"/>
                <a:ea typeface="Calibri" panose="020F0502020204030204" pitchFamily="34" charset="0"/>
              </a:rPr>
              <a:t>)</a:t>
            </a:r>
            <a:endParaRPr lang="ru-RU" sz="1800" dirty="0">
              <a:latin typeface="Times New Roman" panose="02020603050405020304" pitchFamily="18" charset="0"/>
              <a:cs typeface="Times New Roman" panose="02020603050405020304" pitchFamily="18" charset="0"/>
            </a:endParaRPr>
          </a:p>
        </p:txBody>
      </p:sp>
      <p:sp>
        <p:nvSpPr>
          <p:cNvPr id="3" name="Заголовок 2"/>
          <p:cNvSpPr>
            <a:spLocks noGrp="1"/>
          </p:cNvSpPr>
          <p:nvPr>
            <p:ph type="title"/>
          </p:nvPr>
        </p:nvSpPr>
        <p:spPr/>
        <p:txBody>
          <a:bodyPr/>
          <a:lstStyle/>
          <a:p>
            <a:r>
              <a:rPr lang="ru-RU" dirty="0">
                <a:solidFill>
                  <a:srgbClr val="009242"/>
                </a:solidFill>
              </a:rPr>
              <a:t>СОГЛАСОВАННАЯ ЗАЯВКА</a:t>
            </a:r>
          </a:p>
        </p:txBody>
      </p:sp>
    </p:spTree>
    <p:extLst>
      <p:ext uri="{BB962C8B-B14F-4D97-AF65-F5344CB8AC3E}">
        <p14:creationId xmlns:p14="http://schemas.microsoft.com/office/powerpoint/2010/main" val="127646244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Объект 3">
            <a:extLst>
              <a:ext uri="{FF2B5EF4-FFF2-40B4-BE49-F238E27FC236}">
                <a16:creationId xmlns:a16="http://schemas.microsoft.com/office/drawing/2014/main" id="{5586BB30-0B09-419F-A56E-AB1C9562BFA8}"/>
              </a:ext>
            </a:extLst>
          </p:cNvPr>
          <p:cNvGraphicFramePr>
            <a:graphicFrameLocks noGrp="1"/>
          </p:cNvGraphicFramePr>
          <p:nvPr>
            <p:ph idx="1"/>
            <p:extLst>
              <p:ext uri="{D42A27DB-BD31-4B8C-83A1-F6EECF244321}">
                <p14:modId xmlns:p14="http://schemas.microsoft.com/office/powerpoint/2010/main" val="2389743708"/>
              </p:ext>
            </p:extLst>
          </p:nvPr>
        </p:nvGraphicFramePr>
        <p:xfrm>
          <a:off x="325925" y="1013989"/>
          <a:ext cx="8437829" cy="5564535"/>
        </p:xfrm>
        <a:graphic>
          <a:graphicData uri="http://schemas.openxmlformats.org/drawingml/2006/table">
            <a:tbl>
              <a:tblPr/>
              <a:tblGrid>
                <a:gridCol w="2073243">
                  <a:extLst>
                    <a:ext uri="{9D8B030D-6E8A-4147-A177-3AD203B41FA5}">
                      <a16:colId xmlns:a16="http://schemas.microsoft.com/office/drawing/2014/main" val="2877207267"/>
                    </a:ext>
                  </a:extLst>
                </a:gridCol>
                <a:gridCol w="1258432">
                  <a:extLst>
                    <a:ext uri="{9D8B030D-6E8A-4147-A177-3AD203B41FA5}">
                      <a16:colId xmlns:a16="http://schemas.microsoft.com/office/drawing/2014/main" val="1873612662"/>
                    </a:ext>
                  </a:extLst>
                </a:gridCol>
                <a:gridCol w="1131683">
                  <a:extLst>
                    <a:ext uri="{9D8B030D-6E8A-4147-A177-3AD203B41FA5}">
                      <a16:colId xmlns:a16="http://schemas.microsoft.com/office/drawing/2014/main" val="1127996330"/>
                    </a:ext>
                  </a:extLst>
                </a:gridCol>
                <a:gridCol w="2445168">
                  <a:extLst>
                    <a:ext uri="{9D8B030D-6E8A-4147-A177-3AD203B41FA5}">
                      <a16:colId xmlns:a16="http://schemas.microsoft.com/office/drawing/2014/main" val="90601883"/>
                    </a:ext>
                  </a:extLst>
                </a:gridCol>
                <a:gridCol w="1529303">
                  <a:extLst>
                    <a:ext uri="{9D8B030D-6E8A-4147-A177-3AD203B41FA5}">
                      <a16:colId xmlns:a16="http://schemas.microsoft.com/office/drawing/2014/main" val="2750149412"/>
                    </a:ext>
                  </a:extLst>
                </a:gridCol>
              </a:tblGrid>
              <a:tr h="1409420">
                <a:tc>
                  <a:txBody>
                    <a:bodyPr/>
                    <a:lstStyle/>
                    <a:p>
                      <a:pPr algn="ctr" fontAlgn="t"/>
                      <a:r>
                        <a:rPr lang="ru-RU" sz="1400" b="1" i="0" u="none" strike="noStrike" dirty="0">
                          <a:solidFill>
                            <a:srgbClr val="009242"/>
                          </a:solidFill>
                          <a:effectLst/>
                          <a:latin typeface="Times New Roman" panose="02020603050405020304" pitchFamily="18" charset="0"/>
                        </a:rPr>
                        <a:t> СПОСОБ ЗАКУПКИ</a:t>
                      </a:r>
                    </a:p>
                  </a:txBody>
                  <a:tcPr marL="5267" marR="5267" marT="526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ru-RU" sz="1200" b="1" i="0" u="none" strike="noStrike" dirty="0">
                          <a:solidFill>
                            <a:srgbClr val="000000"/>
                          </a:solidFill>
                          <a:effectLst/>
                          <a:latin typeface="Times New Roman" panose="02020603050405020304" pitchFamily="18" charset="0"/>
                        </a:rPr>
                        <a:t> Максимальная сумма закупки </a:t>
                      </a:r>
                    </a:p>
                  </a:txBody>
                  <a:tcPr marL="5267" marR="5267" marT="526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ru-RU" sz="1200" b="0" i="0" u="none" strike="noStrike" dirty="0">
                          <a:solidFill>
                            <a:srgbClr val="000000"/>
                          </a:solidFill>
                          <a:effectLst/>
                          <a:latin typeface="Times New Roman" panose="02020603050405020304" pitchFamily="18" charset="0"/>
                        </a:rPr>
                        <a:t>Срок </a:t>
                      </a:r>
                      <a:r>
                        <a:rPr lang="ru-RU" sz="1200" b="1" i="0" u="none" strike="noStrike" dirty="0">
                          <a:solidFill>
                            <a:srgbClr val="000000"/>
                          </a:solidFill>
                          <a:effectLst/>
                          <a:latin typeface="Times New Roman" panose="02020603050405020304" pitchFamily="18" charset="0"/>
                        </a:rPr>
                        <a:t>подачи заявок</a:t>
                      </a:r>
                      <a:r>
                        <a:rPr lang="ru-RU" sz="1200" b="0" i="0" u="none" strike="noStrike" dirty="0">
                          <a:solidFill>
                            <a:srgbClr val="000000"/>
                          </a:solidFill>
                          <a:effectLst/>
                          <a:latin typeface="Times New Roman" panose="02020603050405020304" pitchFamily="18" charset="0"/>
                        </a:rPr>
                        <a:t> (минимальный)  </a:t>
                      </a:r>
                      <a:br>
                        <a:rPr lang="ru-RU" sz="1200" b="0" i="0" u="none" strike="noStrike" dirty="0">
                          <a:solidFill>
                            <a:srgbClr val="000000"/>
                          </a:solidFill>
                          <a:effectLst/>
                          <a:latin typeface="Times New Roman" panose="02020603050405020304" pitchFamily="18" charset="0"/>
                        </a:rPr>
                      </a:br>
                      <a:r>
                        <a:rPr lang="ru-RU" sz="1200" b="0" i="0" u="none" strike="noStrike" dirty="0">
                          <a:solidFill>
                            <a:srgbClr val="000000"/>
                          </a:solidFill>
                          <a:effectLst/>
                          <a:latin typeface="Times New Roman" panose="02020603050405020304" pitchFamily="18" charset="0"/>
                        </a:rPr>
                        <a:t> (день публикации и день окончания подачи не считаются)</a:t>
                      </a:r>
                    </a:p>
                  </a:txBody>
                  <a:tcPr marL="5267" marR="5267" marT="526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ru-RU" sz="1200" b="0" i="0" u="none" strike="noStrike" dirty="0">
                          <a:solidFill>
                            <a:srgbClr val="000000"/>
                          </a:solidFill>
                          <a:effectLst/>
                          <a:latin typeface="Times New Roman" panose="02020603050405020304" pitchFamily="18" charset="0"/>
                        </a:rPr>
                        <a:t>Срок</a:t>
                      </a:r>
                      <a:r>
                        <a:rPr lang="ru-RU" sz="1200" b="1" i="0" u="none" strike="noStrike" dirty="0">
                          <a:solidFill>
                            <a:srgbClr val="000000"/>
                          </a:solidFill>
                          <a:effectLst/>
                          <a:latin typeface="Times New Roman" panose="02020603050405020304" pitchFamily="18" charset="0"/>
                        </a:rPr>
                        <a:t> заключения договора </a:t>
                      </a:r>
                      <a:r>
                        <a:rPr lang="ru-RU" sz="1200" b="0" i="0" u="none" strike="noStrike" dirty="0">
                          <a:solidFill>
                            <a:srgbClr val="000000"/>
                          </a:solidFill>
                          <a:effectLst/>
                          <a:latin typeface="Times New Roman" panose="02020603050405020304" pitchFamily="18" charset="0"/>
                        </a:rPr>
                        <a:t>(максимальный)</a:t>
                      </a:r>
                      <a:br>
                        <a:rPr lang="ru-RU" sz="1200" b="0" i="0" u="none" strike="noStrike" dirty="0">
                          <a:solidFill>
                            <a:srgbClr val="000000"/>
                          </a:solidFill>
                          <a:effectLst/>
                          <a:latin typeface="Times New Roman" panose="02020603050405020304" pitchFamily="18" charset="0"/>
                        </a:rPr>
                      </a:br>
                      <a:endParaRPr lang="ru-RU" sz="1200" b="0" i="0" u="none" strike="noStrike" dirty="0">
                        <a:solidFill>
                          <a:srgbClr val="000000"/>
                        </a:solidFill>
                        <a:effectLst/>
                        <a:latin typeface="Times New Roman" panose="02020603050405020304" pitchFamily="18" charset="0"/>
                      </a:endParaRPr>
                    </a:p>
                  </a:txBody>
                  <a:tcPr marL="5267" marR="5267" marT="526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ru-RU" sz="1200" b="1" i="0" u="none" strike="noStrike" dirty="0">
                          <a:solidFill>
                            <a:srgbClr val="FF0000"/>
                          </a:solidFill>
                          <a:effectLst/>
                          <a:highlight>
                            <a:srgbClr val="FFFF00"/>
                          </a:highlight>
                          <a:latin typeface="Times New Roman" panose="02020603050405020304" pitchFamily="18" charset="0"/>
                        </a:rPr>
                        <a:t>Минимальный срок закупки </a:t>
                      </a:r>
                    </a:p>
                    <a:p>
                      <a:pPr algn="ctr" fontAlgn="t"/>
                      <a:r>
                        <a:rPr lang="ru-RU" sz="1200" b="1" i="0" u="none" strike="noStrike" dirty="0">
                          <a:solidFill>
                            <a:srgbClr val="FF0000"/>
                          </a:solidFill>
                          <a:effectLst/>
                          <a:highlight>
                            <a:srgbClr val="FFFF00"/>
                          </a:highlight>
                          <a:latin typeface="Times New Roman" panose="02020603050405020304" pitchFamily="18" charset="0"/>
                        </a:rPr>
                        <a:t>от даты размещения в ЕИС до даты заключения договора</a:t>
                      </a:r>
                    </a:p>
                    <a:p>
                      <a:pPr algn="ctr" fontAlgn="t"/>
                      <a:r>
                        <a:rPr lang="ru-RU" sz="1200" b="1" i="1" u="none" strike="noStrike" dirty="0">
                          <a:solidFill>
                            <a:srgbClr val="000000"/>
                          </a:solidFill>
                          <a:effectLst/>
                          <a:latin typeface="Times New Roman" panose="02020603050405020304" pitchFamily="18" charset="0"/>
                        </a:rPr>
                        <a:t>(</a:t>
                      </a:r>
                      <a:r>
                        <a:rPr lang="ru-RU" sz="1200" b="1" i="1" u="none" strike="noStrike" dirty="0">
                          <a:solidFill>
                            <a:srgbClr val="009242"/>
                          </a:solidFill>
                          <a:effectLst/>
                          <a:latin typeface="Times New Roman" panose="02020603050405020304" pitchFamily="18" charset="0"/>
                        </a:rPr>
                        <a:t>без</a:t>
                      </a:r>
                      <a:r>
                        <a:rPr lang="ru-RU" sz="1200" b="1" i="1" u="none" strike="noStrike" dirty="0">
                          <a:solidFill>
                            <a:srgbClr val="000000"/>
                          </a:solidFill>
                          <a:effectLst/>
                          <a:latin typeface="Times New Roman" panose="02020603050405020304" pitchFamily="18" charset="0"/>
                        </a:rPr>
                        <a:t> учета срока </a:t>
                      </a:r>
                      <a:r>
                        <a:rPr lang="ru-RU" sz="1200" b="1" i="1" u="none" strike="noStrike" dirty="0">
                          <a:solidFill>
                            <a:srgbClr val="009242"/>
                          </a:solidFill>
                          <a:effectLst/>
                          <a:latin typeface="Times New Roman" panose="02020603050405020304" pitchFamily="18" charset="0"/>
                        </a:rPr>
                        <a:t>разработки,</a:t>
                      </a:r>
                      <a:r>
                        <a:rPr lang="ru-RU" sz="1200" b="1" i="1" u="none" strike="noStrike" dirty="0">
                          <a:solidFill>
                            <a:srgbClr val="000000"/>
                          </a:solidFill>
                          <a:effectLst/>
                          <a:latin typeface="Times New Roman" panose="02020603050405020304" pitchFamily="18" charset="0"/>
                        </a:rPr>
                        <a:t> </a:t>
                      </a:r>
                      <a:r>
                        <a:rPr lang="ru-RU" sz="1200" b="1" i="1" u="none" strike="noStrike" dirty="0">
                          <a:solidFill>
                            <a:srgbClr val="009242"/>
                          </a:solidFill>
                          <a:effectLst/>
                          <a:latin typeface="Times New Roman" panose="02020603050405020304" pitchFamily="18" charset="0"/>
                        </a:rPr>
                        <a:t>согласования</a:t>
                      </a:r>
                      <a:r>
                        <a:rPr lang="ru-RU" sz="1200" b="1" i="1" u="none" strike="noStrike" dirty="0">
                          <a:solidFill>
                            <a:srgbClr val="000000"/>
                          </a:solidFill>
                          <a:effectLst/>
                          <a:latin typeface="Times New Roman" panose="02020603050405020304" pitchFamily="18" charset="0"/>
                        </a:rPr>
                        <a:t> и </a:t>
                      </a:r>
                      <a:r>
                        <a:rPr lang="ru-RU" sz="1200" b="1" i="1" u="none" strike="noStrike" dirty="0">
                          <a:solidFill>
                            <a:srgbClr val="009242"/>
                          </a:solidFill>
                          <a:effectLst/>
                          <a:latin typeface="Times New Roman" panose="02020603050405020304" pitchFamily="18" charset="0"/>
                        </a:rPr>
                        <a:t>утверждения </a:t>
                      </a:r>
                      <a:r>
                        <a:rPr lang="ru-RU" sz="1200" b="1" i="1" u="none" strike="noStrike" dirty="0">
                          <a:solidFill>
                            <a:srgbClr val="000000"/>
                          </a:solidFill>
                          <a:effectLst/>
                          <a:latin typeface="Times New Roman" panose="02020603050405020304" pitchFamily="18" charset="0"/>
                        </a:rPr>
                        <a:t>документации)</a:t>
                      </a:r>
                    </a:p>
                  </a:txBody>
                  <a:tcPr marL="5267" marR="5267" marT="526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220795641"/>
                  </a:ext>
                </a:extLst>
              </a:tr>
              <a:tr h="287884">
                <a:tc>
                  <a:txBody>
                    <a:bodyPr/>
                    <a:lstStyle/>
                    <a:p>
                      <a:pPr algn="ctr" fontAlgn="t"/>
                      <a:r>
                        <a:rPr lang="ru-RU" sz="1400" b="1" i="0" u="none" strike="noStrike">
                          <a:solidFill>
                            <a:srgbClr val="009242"/>
                          </a:solidFill>
                          <a:effectLst/>
                          <a:latin typeface="Times New Roman" panose="02020603050405020304" pitchFamily="18" charset="0"/>
                        </a:rPr>
                        <a:t>Закупка малого объема в электронной форме </a:t>
                      </a:r>
                    </a:p>
                  </a:txBody>
                  <a:tcPr marL="5267" marR="5267" marT="526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ru-RU" sz="1200" b="1" i="0" u="none" strike="noStrike" dirty="0">
                          <a:solidFill>
                            <a:srgbClr val="000000"/>
                          </a:solidFill>
                          <a:effectLst/>
                          <a:latin typeface="Times New Roman" panose="02020603050405020304" pitchFamily="18" charset="0"/>
                        </a:rPr>
                        <a:t> 500 </a:t>
                      </a:r>
                      <a:r>
                        <a:rPr lang="ru-RU" sz="1200" b="1" i="0" u="none" strike="noStrike" dirty="0" err="1">
                          <a:solidFill>
                            <a:srgbClr val="000000"/>
                          </a:solidFill>
                          <a:effectLst/>
                          <a:latin typeface="Times New Roman" panose="02020603050405020304" pitchFamily="18" charset="0"/>
                        </a:rPr>
                        <a:t>тыс.руб</a:t>
                      </a:r>
                      <a:r>
                        <a:rPr lang="ru-RU" sz="1200" b="1" i="0" u="none" strike="noStrike" dirty="0">
                          <a:solidFill>
                            <a:srgbClr val="000000"/>
                          </a:solidFill>
                          <a:effectLst/>
                          <a:latin typeface="Times New Roman" panose="02020603050405020304" pitchFamily="18" charset="0"/>
                        </a:rPr>
                        <a:t>. </a:t>
                      </a:r>
                    </a:p>
                  </a:txBody>
                  <a:tcPr marL="5267" marR="5267" marT="526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ru-RU" sz="1200" b="0" i="0" u="none" strike="noStrike">
                          <a:solidFill>
                            <a:srgbClr val="000000"/>
                          </a:solidFill>
                          <a:effectLst/>
                          <a:latin typeface="Times New Roman" panose="02020603050405020304" pitchFamily="18" charset="0"/>
                        </a:rPr>
                        <a:t>1 рабочий день</a:t>
                      </a:r>
                    </a:p>
                  </a:txBody>
                  <a:tcPr marL="5267" marR="5267" marT="526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ru-RU" sz="1200" b="0" i="0" u="none" strike="noStrike" dirty="0">
                          <a:solidFill>
                            <a:srgbClr val="000000"/>
                          </a:solidFill>
                          <a:effectLst/>
                          <a:latin typeface="Times New Roman" panose="02020603050405020304" pitchFamily="18" charset="0"/>
                        </a:rPr>
                        <a:t>не позднее 20 дней со дня принятия решения</a:t>
                      </a:r>
                    </a:p>
                  </a:txBody>
                  <a:tcPr marL="5267" marR="5267" marT="526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ru-RU" sz="1200" b="1" i="0" u="none" strike="noStrike" dirty="0">
                          <a:solidFill>
                            <a:srgbClr val="FF0000"/>
                          </a:solidFill>
                          <a:effectLst/>
                          <a:highlight>
                            <a:srgbClr val="FFFF00"/>
                          </a:highlight>
                          <a:latin typeface="Times New Roman" panose="02020603050405020304" pitchFamily="18" charset="0"/>
                        </a:rPr>
                        <a:t>5 рабочих дней</a:t>
                      </a:r>
                    </a:p>
                  </a:txBody>
                  <a:tcPr marL="5267" marR="5267" marT="526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10632642"/>
                  </a:ext>
                </a:extLst>
              </a:tr>
              <a:tr h="322297">
                <a:tc>
                  <a:txBody>
                    <a:bodyPr/>
                    <a:lstStyle/>
                    <a:p>
                      <a:pPr algn="ctr" fontAlgn="t"/>
                      <a:r>
                        <a:rPr lang="ru-RU" sz="1400" b="1" i="0" u="none" strike="noStrike" dirty="0">
                          <a:solidFill>
                            <a:srgbClr val="009242"/>
                          </a:solidFill>
                          <a:effectLst/>
                          <a:latin typeface="Times New Roman" panose="02020603050405020304" pitchFamily="18" charset="0"/>
                        </a:rPr>
                        <a:t>Электронный магазин (для СМП)</a:t>
                      </a:r>
                    </a:p>
                  </a:txBody>
                  <a:tcPr marL="5267" marR="5267" marT="526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ru-RU" sz="1200" b="1" i="0" u="none" strike="noStrike">
                          <a:solidFill>
                            <a:srgbClr val="000000"/>
                          </a:solidFill>
                          <a:effectLst/>
                          <a:latin typeface="Times New Roman" panose="02020603050405020304" pitchFamily="18" charset="0"/>
                        </a:rPr>
                        <a:t> 20 млн.руб. </a:t>
                      </a:r>
                    </a:p>
                  </a:txBody>
                  <a:tcPr marL="5267" marR="5267" marT="526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ru-RU" sz="1200" b="0" i="0" u="none" strike="noStrike">
                          <a:solidFill>
                            <a:srgbClr val="000000"/>
                          </a:solidFill>
                          <a:effectLst/>
                          <a:latin typeface="Times New Roman" panose="02020603050405020304" pitchFamily="18" charset="0"/>
                        </a:rPr>
                        <a:t>1 рабочий день</a:t>
                      </a:r>
                    </a:p>
                  </a:txBody>
                  <a:tcPr marL="5267" marR="5267" marT="526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ru-RU" sz="1200" b="0" i="0" u="none" strike="noStrike" dirty="0">
                          <a:solidFill>
                            <a:srgbClr val="000000"/>
                          </a:solidFill>
                          <a:effectLst/>
                          <a:latin typeface="Times New Roman" panose="02020603050405020304" pitchFamily="18" charset="0"/>
                        </a:rPr>
                        <a:t>не позднее 20 дней со дня принятия решения</a:t>
                      </a:r>
                    </a:p>
                  </a:txBody>
                  <a:tcPr marL="5267" marR="5267" marT="526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ru-RU" sz="1200" b="1" i="0" u="none" strike="noStrike" dirty="0">
                          <a:solidFill>
                            <a:srgbClr val="FF0000"/>
                          </a:solidFill>
                          <a:effectLst/>
                          <a:highlight>
                            <a:srgbClr val="FFFF00"/>
                          </a:highlight>
                          <a:latin typeface="Times New Roman" panose="02020603050405020304" pitchFamily="18" charset="0"/>
                        </a:rPr>
                        <a:t>7 рабочих дней</a:t>
                      </a:r>
                    </a:p>
                  </a:txBody>
                  <a:tcPr marL="5267" marR="5267" marT="526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034221944"/>
                  </a:ext>
                </a:extLst>
              </a:tr>
              <a:tr h="367282">
                <a:tc>
                  <a:txBody>
                    <a:bodyPr/>
                    <a:lstStyle/>
                    <a:p>
                      <a:pPr algn="ctr" fontAlgn="t"/>
                      <a:r>
                        <a:rPr lang="ru-RU" sz="1400" b="1" i="0" u="none" strike="noStrike" dirty="0">
                          <a:solidFill>
                            <a:srgbClr val="009242"/>
                          </a:solidFill>
                          <a:effectLst/>
                          <a:latin typeface="Times New Roman" panose="02020603050405020304" pitchFamily="18" charset="0"/>
                        </a:rPr>
                        <a:t>Запрос оферт в электронной форме</a:t>
                      </a:r>
                    </a:p>
                  </a:txBody>
                  <a:tcPr marL="5267" marR="5267" marT="526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ru-RU" sz="1200" b="1" i="0" u="none" strike="noStrike">
                          <a:solidFill>
                            <a:srgbClr val="000000"/>
                          </a:solidFill>
                          <a:effectLst/>
                          <a:latin typeface="Times New Roman" panose="02020603050405020304" pitchFamily="18" charset="0"/>
                        </a:rPr>
                        <a:t> нет ограничения </a:t>
                      </a:r>
                    </a:p>
                  </a:txBody>
                  <a:tcPr marL="5267" marR="5267" marT="526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ru-RU" sz="1200" b="0" i="0" u="none" strike="noStrike" dirty="0">
                          <a:solidFill>
                            <a:srgbClr val="000000"/>
                          </a:solidFill>
                          <a:effectLst/>
                          <a:latin typeface="Times New Roman" panose="02020603050405020304" pitchFamily="18" charset="0"/>
                        </a:rPr>
                        <a:t>5 рабочих дней</a:t>
                      </a:r>
                    </a:p>
                  </a:txBody>
                  <a:tcPr marL="5267" marR="5267" marT="526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ru-RU" sz="1200" b="0" i="0" u="none" strike="noStrike" dirty="0">
                          <a:solidFill>
                            <a:srgbClr val="000000"/>
                          </a:solidFill>
                          <a:effectLst/>
                          <a:latin typeface="Times New Roman" panose="02020603050405020304" pitchFamily="18" charset="0"/>
                        </a:rPr>
                        <a:t>не позднее 20 дней со дня принятия решения</a:t>
                      </a:r>
                    </a:p>
                  </a:txBody>
                  <a:tcPr marL="5267" marR="5267" marT="526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ru-RU" sz="1200" b="1" i="0" u="none" strike="noStrike" dirty="0">
                          <a:solidFill>
                            <a:srgbClr val="FF0000"/>
                          </a:solidFill>
                          <a:effectLst/>
                          <a:highlight>
                            <a:srgbClr val="FFFF00"/>
                          </a:highlight>
                          <a:latin typeface="Times New Roman" panose="02020603050405020304" pitchFamily="18" charset="0"/>
                        </a:rPr>
                        <a:t>10 рабочих дней</a:t>
                      </a:r>
                    </a:p>
                  </a:txBody>
                  <a:tcPr marL="5267" marR="5267" marT="526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237484170"/>
                  </a:ext>
                </a:extLst>
              </a:tr>
              <a:tr h="535931">
                <a:tc>
                  <a:txBody>
                    <a:bodyPr/>
                    <a:lstStyle/>
                    <a:p>
                      <a:pPr algn="ctr" fontAlgn="t"/>
                      <a:r>
                        <a:rPr lang="ru-RU" sz="1400" b="1" i="0" u="none" strike="noStrike" dirty="0">
                          <a:solidFill>
                            <a:srgbClr val="009242"/>
                          </a:solidFill>
                          <a:effectLst/>
                          <a:latin typeface="Times New Roman" panose="02020603050405020304" pitchFamily="18" charset="0"/>
                        </a:rPr>
                        <a:t>Закрытый запрос котировок</a:t>
                      </a:r>
                    </a:p>
                  </a:txBody>
                  <a:tcPr marL="5267" marR="5267" marT="526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ru-RU" sz="1200" b="1" i="0" u="none" strike="noStrike">
                          <a:solidFill>
                            <a:srgbClr val="000000"/>
                          </a:solidFill>
                          <a:effectLst/>
                          <a:latin typeface="Times New Roman" panose="02020603050405020304" pitchFamily="18" charset="0"/>
                        </a:rPr>
                        <a:t> 30 млн.руб. </a:t>
                      </a:r>
                    </a:p>
                  </a:txBody>
                  <a:tcPr marL="5267" marR="5267" marT="526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ru-RU" sz="1200" b="0" i="0" u="none" strike="noStrike" dirty="0">
                          <a:solidFill>
                            <a:srgbClr val="000000"/>
                          </a:solidFill>
                          <a:effectLst/>
                          <a:latin typeface="Times New Roman" panose="02020603050405020304" pitchFamily="18" charset="0"/>
                        </a:rPr>
                        <a:t>5 рабочих дней</a:t>
                      </a:r>
                    </a:p>
                  </a:txBody>
                  <a:tcPr marL="5267" marR="5267" marT="526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ru-RU" sz="1200" b="1" i="0" u="none" strike="noStrike" dirty="0">
                          <a:solidFill>
                            <a:srgbClr val="FF0000"/>
                          </a:solidFill>
                          <a:effectLst/>
                          <a:latin typeface="Times New Roman" panose="02020603050405020304" pitchFamily="18" charset="0"/>
                        </a:rPr>
                        <a:t>не ранее, чем через 10 дней </a:t>
                      </a:r>
                      <a:r>
                        <a:rPr lang="ru-RU" sz="1200" b="0" i="0" u="none" strike="noStrike" dirty="0">
                          <a:solidFill>
                            <a:srgbClr val="000000"/>
                          </a:solidFill>
                          <a:effectLst/>
                          <a:latin typeface="Times New Roman" panose="02020603050405020304" pitchFamily="18" charset="0"/>
                        </a:rPr>
                        <a:t>и не позднее 20 дней </a:t>
                      </a:r>
                      <a:r>
                        <a:rPr lang="ru-RU" sz="1200" b="0" i="0" u="none" strike="noStrike" dirty="0">
                          <a:solidFill>
                            <a:srgbClr val="FF0000"/>
                          </a:solidFill>
                          <a:effectLst/>
                          <a:latin typeface="Times New Roman" panose="02020603050405020304" pitchFamily="18" charset="0"/>
                        </a:rPr>
                        <a:t>с даты размещения в ЕИС итогового протокола</a:t>
                      </a:r>
                    </a:p>
                  </a:txBody>
                  <a:tcPr marL="5267" marR="5267" marT="526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ru-RU" sz="1200" b="1" i="0" u="none" strike="noStrike" dirty="0">
                          <a:solidFill>
                            <a:srgbClr val="FF0000"/>
                          </a:solidFill>
                          <a:effectLst/>
                          <a:highlight>
                            <a:srgbClr val="FFFF00"/>
                          </a:highlight>
                          <a:latin typeface="Times New Roman" panose="02020603050405020304" pitchFamily="18" charset="0"/>
                        </a:rPr>
                        <a:t>20 рабочих дней</a:t>
                      </a:r>
                    </a:p>
                  </a:txBody>
                  <a:tcPr marL="5267" marR="5267" marT="526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387342081"/>
                  </a:ext>
                </a:extLst>
              </a:tr>
              <a:tr h="560668">
                <a:tc>
                  <a:txBody>
                    <a:bodyPr/>
                    <a:lstStyle/>
                    <a:p>
                      <a:pPr algn="ctr" fontAlgn="t"/>
                      <a:r>
                        <a:rPr lang="ru-RU" sz="1400" b="1" i="0" u="none" strike="noStrike" dirty="0">
                          <a:solidFill>
                            <a:srgbClr val="009242"/>
                          </a:solidFill>
                          <a:effectLst/>
                          <a:latin typeface="Times New Roman" panose="02020603050405020304" pitchFamily="18" charset="0"/>
                        </a:rPr>
                        <a:t>Закрытый запрос предложений</a:t>
                      </a:r>
                    </a:p>
                  </a:txBody>
                  <a:tcPr marL="5267" marR="5267" marT="526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ru-RU" sz="1200" b="1" i="0" u="none" strike="noStrike" dirty="0">
                          <a:solidFill>
                            <a:srgbClr val="000000"/>
                          </a:solidFill>
                          <a:effectLst/>
                          <a:latin typeface="Times New Roman" panose="02020603050405020304" pitchFamily="18" charset="0"/>
                        </a:rPr>
                        <a:t> 50 </a:t>
                      </a:r>
                      <a:r>
                        <a:rPr lang="ru-RU" sz="1200" b="1" i="0" u="none" strike="noStrike" dirty="0" err="1">
                          <a:solidFill>
                            <a:srgbClr val="000000"/>
                          </a:solidFill>
                          <a:effectLst/>
                          <a:latin typeface="Times New Roman" panose="02020603050405020304" pitchFamily="18" charset="0"/>
                        </a:rPr>
                        <a:t>млн.руб</a:t>
                      </a:r>
                      <a:r>
                        <a:rPr lang="ru-RU" sz="1200" b="1" i="0" u="none" strike="noStrike" dirty="0">
                          <a:solidFill>
                            <a:srgbClr val="000000"/>
                          </a:solidFill>
                          <a:effectLst/>
                          <a:latin typeface="Times New Roman" panose="02020603050405020304" pitchFamily="18" charset="0"/>
                        </a:rPr>
                        <a:t>. </a:t>
                      </a:r>
                    </a:p>
                  </a:txBody>
                  <a:tcPr marL="5267" marR="5267" marT="526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ru-RU" sz="1200" b="0" i="0" u="none" strike="noStrike">
                          <a:solidFill>
                            <a:srgbClr val="000000"/>
                          </a:solidFill>
                          <a:effectLst/>
                          <a:latin typeface="Times New Roman" panose="02020603050405020304" pitchFamily="18" charset="0"/>
                        </a:rPr>
                        <a:t>7 рабочих дней</a:t>
                      </a:r>
                    </a:p>
                  </a:txBody>
                  <a:tcPr marL="5267" marR="5267" marT="526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ru-RU" sz="1200" b="1" i="0" u="none" strike="noStrike" dirty="0">
                          <a:solidFill>
                            <a:srgbClr val="FF0000"/>
                          </a:solidFill>
                          <a:effectLst/>
                          <a:latin typeface="Times New Roman" panose="02020603050405020304" pitchFamily="18" charset="0"/>
                        </a:rPr>
                        <a:t>не ранее, чем через 10 дней </a:t>
                      </a:r>
                      <a:r>
                        <a:rPr lang="ru-RU" sz="1200" b="0" i="0" u="none" strike="noStrike" dirty="0">
                          <a:solidFill>
                            <a:srgbClr val="000000"/>
                          </a:solidFill>
                          <a:effectLst/>
                          <a:latin typeface="Times New Roman" panose="02020603050405020304" pitchFamily="18" charset="0"/>
                        </a:rPr>
                        <a:t>и не позднее 20 дней </a:t>
                      </a:r>
                      <a:r>
                        <a:rPr lang="ru-RU" sz="1200" b="0" i="0" u="none" strike="noStrike" dirty="0">
                          <a:solidFill>
                            <a:srgbClr val="FF0000"/>
                          </a:solidFill>
                          <a:effectLst/>
                          <a:latin typeface="Times New Roman" panose="02020603050405020304" pitchFamily="18" charset="0"/>
                        </a:rPr>
                        <a:t>с даты размещения в ЕИС итогового протокола</a:t>
                      </a:r>
                    </a:p>
                  </a:txBody>
                  <a:tcPr marL="5267" marR="5267" marT="526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ru-RU" sz="1200" b="1" i="0" u="none" strike="noStrike" dirty="0">
                          <a:solidFill>
                            <a:srgbClr val="FF0000"/>
                          </a:solidFill>
                          <a:effectLst/>
                          <a:highlight>
                            <a:srgbClr val="FFFF00"/>
                          </a:highlight>
                          <a:latin typeface="Times New Roman" panose="02020603050405020304" pitchFamily="18" charset="0"/>
                        </a:rPr>
                        <a:t>22 рабочих дня</a:t>
                      </a:r>
                    </a:p>
                  </a:txBody>
                  <a:tcPr marL="5267" marR="5267" marT="526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61348417"/>
                  </a:ext>
                </a:extLst>
              </a:tr>
              <a:tr h="570368">
                <a:tc>
                  <a:txBody>
                    <a:bodyPr/>
                    <a:lstStyle/>
                    <a:p>
                      <a:pPr algn="ctr" fontAlgn="t"/>
                      <a:r>
                        <a:rPr lang="ru-RU" sz="1400" b="1" i="0" u="none" strike="noStrike" dirty="0">
                          <a:solidFill>
                            <a:srgbClr val="009242"/>
                          </a:solidFill>
                          <a:effectLst/>
                          <a:latin typeface="Times New Roman" panose="02020603050405020304" pitchFamily="18" charset="0"/>
                        </a:rPr>
                        <a:t>Закрытый аукцион</a:t>
                      </a:r>
                    </a:p>
                  </a:txBody>
                  <a:tcPr marL="5267" marR="5267" marT="526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ru-RU" sz="1200" b="1" i="0" u="none" strike="noStrike">
                          <a:solidFill>
                            <a:srgbClr val="000000"/>
                          </a:solidFill>
                          <a:effectLst/>
                          <a:latin typeface="Times New Roman" panose="02020603050405020304" pitchFamily="18" charset="0"/>
                        </a:rPr>
                        <a:t> нет ограничения </a:t>
                      </a:r>
                    </a:p>
                  </a:txBody>
                  <a:tcPr marL="5267" marR="5267" marT="526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ru-RU" sz="1200" b="0" i="0" u="none" strike="noStrike">
                          <a:solidFill>
                            <a:srgbClr val="000000"/>
                          </a:solidFill>
                          <a:effectLst/>
                          <a:latin typeface="Times New Roman" panose="02020603050405020304" pitchFamily="18" charset="0"/>
                        </a:rPr>
                        <a:t>15 дней</a:t>
                      </a:r>
                    </a:p>
                  </a:txBody>
                  <a:tcPr marL="5267" marR="5267" marT="526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ru-RU" sz="1200" b="1" i="0" u="none" strike="noStrike" dirty="0">
                          <a:solidFill>
                            <a:srgbClr val="FF0000"/>
                          </a:solidFill>
                          <a:effectLst/>
                          <a:latin typeface="Times New Roman" panose="02020603050405020304" pitchFamily="18" charset="0"/>
                        </a:rPr>
                        <a:t>не ранее, чем через 10 дней </a:t>
                      </a:r>
                      <a:r>
                        <a:rPr lang="ru-RU" sz="1200" b="0" i="0" u="none" strike="noStrike" dirty="0">
                          <a:solidFill>
                            <a:srgbClr val="000000"/>
                          </a:solidFill>
                          <a:effectLst/>
                          <a:latin typeface="Times New Roman" panose="02020603050405020304" pitchFamily="18" charset="0"/>
                        </a:rPr>
                        <a:t>и не позднее 20 дней с даты размещения в ЕИС итогового протокола</a:t>
                      </a:r>
                    </a:p>
                  </a:txBody>
                  <a:tcPr marL="5267" marR="5267" marT="526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ru-RU" sz="1200" b="1" i="0" u="none" strike="noStrike" dirty="0">
                          <a:solidFill>
                            <a:srgbClr val="FF0000"/>
                          </a:solidFill>
                          <a:effectLst/>
                          <a:highlight>
                            <a:srgbClr val="FFFF00"/>
                          </a:highlight>
                          <a:latin typeface="Times New Roman" panose="02020603050405020304" pitchFamily="18" charset="0"/>
                        </a:rPr>
                        <a:t>30 рабочих дней</a:t>
                      </a:r>
                    </a:p>
                  </a:txBody>
                  <a:tcPr marL="5267" marR="5267" marT="526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499990332"/>
                  </a:ext>
                </a:extLst>
              </a:tr>
              <a:tr h="749564">
                <a:tc>
                  <a:txBody>
                    <a:bodyPr/>
                    <a:lstStyle/>
                    <a:p>
                      <a:pPr algn="ctr" fontAlgn="t"/>
                      <a:r>
                        <a:rPr lang="ru-RU" sz="1400" b="1" i="0" u="none" strike="noStrike" dirty="0">
                          <a:solidFill>
                            <a:srgbClr val="009242"/>
                          </a:solidFill>
                          <a:effectLst/>
                          <a:latin typeface="Times New Roman" panose="02020603050405020304" pitchFamily="18" charset="0"/>
                        </a:rPr>
                        <a:t>Закрытый конкурс</a:t>
                      </a:r>
                    </a:p>
                  </a:txBody>
                  <a:tcPr marL="5267" marR="5267" marT="526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ru-RU" sz="1200" b="1" i="0" u="none" strike="noStrike" dirty="0">
                          <a:solidFill>
                            <a:srgbClr val="000000"/>
                          </a:solidFill>
                          <a:effectLst/>
                          <a:latin typeface="Times New Roman" panose="02020603050405020304" pitchFamily="18" charset="0"/>
                        </a:rPr>
                        <a:t> нет ограничения </a:t>
                      </a:r>
                    </a:p>
                  </a:txBody>
                  <a:tcPr marL="5267" marR="5267" marT="526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ru-RU" sz="1200" b="0" i="0" u="none" strike="noStrike" dirty="0">
                          <a:solidFill>
                            <a:srgbClr val="000000"/>
                          </a:solidFill>
                          <a:effectLst/>
                          <a:latin typeface="Times New Roman" panose="02020603050405020304" pitchFamily="18" charset="0"/>
                        </a:rPr>
                        <a:t>15 дней</a:t>
                      </a:r>
                    </a:p>
                  </a:txBody>
                  <a:tcPr marL="5267" marR="5267" marT="526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457100" rtl="0" eaLnBrk="1" fontAlgn="t" latinLnBrk="0" hangingPunct="1">
                        <a:lnSpc>
                          <a:spcPct val="100000"/>
                        </a:lnSpc>
                        <a:spcBef>
                          <a:spcPts val="0"/>
                        </a:spcBef>
                        <a:spcAft>
                          <a:spcPts val="0"/>
                        </a:spcAft>
                        <a:buClrTx/>
                        <a:buSzTx/>
                        <a:buFontTx/>
                        <a:buNone/>
                        <a:tabLst/>
                        <a:defRPr/>
                      </a:pPr>
                      <a:r>
                        <a:rPr lang="ru-RU" sz="1200" b="1" i="0" u="none" strike="noStrike" dirty="0">
                          <a:solidFill>
                            <a:srgbClr val="FF0000"/>
                          </a:solidFill>
                          <a:effectLst/>
                          <a:latin typeface="Times New Roman" panose="02020603050405020304" pitchFamily="18" charset="0"/>
                        </a:rPr>
                        <a:t>не ранее, чем через 10 дней </a:t>
                      </a:r>
                      <a:r>
                        <a:rPr lang="ru-RU" sz="1200" b="0" i="0" u="none" strike="noStrike" dirty="0">
                          <a:solidFill>
                            <a:srgbClr val="000000"/>
                          </a:solidFill>
                          <a:effectLst/>
                          <a:latin typeface="Times New Roman" panose="02020603050405020304" pitchFamily="18" charset="0"/>
                        </a:rPr>
                        <a:t>и не позднее 20 дней </a:t>
                      </a:r>
                      <a:r>
                        <a:rPr lang="ru-RU" sz="1200" b="0" i="0" u="none" strike="noStrike" dirty="0">
                          <a:solidFill>
                            <a:srgbClr val="FF0000"/>
                          </a:solidFill>
                          <a:effectLst/>
                          <a:latin typeface="Times New Roman" panose="02020603050405020304" pitchFamily="18" charset="0"/>
                        </a:rPr>
                        <a:t>с даты размещения в ЕИС итогового протокола</a:t>
                      </a:r>
                    </a:p>
                  </a:txBody>
                  <a:tcPr marL="5267" marR="5267" marT="526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457100" rtl="0" eaLnBrk="1" fontAlgn="t" latinLnBrk="0" hangingPunct="1">
                        <a:lnSpc>
                          <a:spcPct val="100000"/>
                        </a:lnSpc>
                        <a:spcBef>
                          <a:spcPts val="0"/>
                        </a:spcBef>
                        <a:spcAft>
                          <a:spcPts val="0"/>
                        </a:spcAft>
                        <a:buClrTx/>
                        <a:buSzTx/>
                        <a:buFontTx/>
                        <a:buNone/>
                        <a:tabLst/>
                        <a:defRPr/>
                      </a:pPr>
                      <a:r>
                        <a:rPr lang="ru-RU" sz="1200" b="1" i="0" u="none" strike="noStrike" dirty="0">
                          <a:solidFill>
                            <a:srgbClr val="FF0000"/>
                          </a:solidFill>
                          <a:effectLst/>
                          <a:highlight>
                            <a:srgbClr val="FFFF00"/>
                          </a:highlight>
                          <a:latin typeface="Times New Roman" panose="02020603050405020304" pitchFamily="18" charset="0"/>
                        </a:rPr>
                        <a:t>30 рабочих дней</a:t>
                      </a:r>
                    </a:p>
                  </a:txBody>
                  <a:tcPr marL="5267" marR="5267" marT="526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685018253"/>
                  </a:ext>
                </a:extLst>
              </a:tr>
            </a:tbl>
          </a:graphicData>
        </a:graphic>
      </p:graphicFrame>
      <p:sp>
        <p:nvSpPr>
          <p:cNvPr id="3" name="Заголовок 2"/>
          <p:cNvSpPr>
            <a:spLocks noGrp="1"/>
          </p:cNvSpPr>
          <p:nvPr>
            <p:ph type="title"/>
          </p:nvPr>
        </p:nvSpPr>
        <p:spPr/>
        <p:txBody>
          <a:bodyPr/>
          <a:lstStyle/>
          <a:p>
            <a:r>
              <a:rPr lang="ru-RU" dirty="0">
                <a:solidFill>
                  <a:srgbClr val="009242"/>
                </a:solidFill>
              </a:rPr>
              <a:t>СРОКИ ПРОВЕДЕНИЯ ЗАКУПОК</a:t>
            </a:r>
          </a:p>
        </p:txBody>
      </p:sp>
    </p:spTree>
    <p:extLst>
      <p:ext uri="{BB962C8B-B14F-4D97-AF65-F5344CB8AC3E}">
        <p14:creationId xmlns:p14="http://schemas.microsoft.com/office/powerpoint/2010/main" val="104971665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a:xfrm>
            <a:off x="457200" y="949912"/>
            <a:ext cx="8229644" cy="5586690"/>
          </a:xfrm>
        </p:spPr>
        <p:txBody>
          <a:bodyPr/>
          <a:lstStyle/>
          <a:p>
            <a:pPr indent="342900" algn="just">
              <a:lnSpc>
                <a:spcPts val="1440"/>
              </a:lnSpc>
            </a:pPr>
            <a:r>
              <a:rPr lang="ru-RU" sz="14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Не могут быть включены в предмет одного договора </a:t>
            </a:r>
            <a:r>
              <a:rPr lang="ru-RU" sz="1400" dirty="0">
                <a:effectLst/>
                <a:latin typeface="Times New Roman" panose="02020603050405020304" pitchFamily="18" charset="0"/>
                <a:ea typeface="Times New Roman" panose="02020603050405020304" pitchFamily="18" charset="0"/>
                <a:cs typeface="Times New Roman" panose="02020603050405020304" pitchFamily="18" charset="0"/>
              </a:rPr>
              <a:t>(одного лота):</a:t>
            </a:r>
          </a:p>
          <a:p>
            <a:pPr indent="613410" algn="just">
              <a:lnSpc>
                <a:spcPts val="1440"/>
              </a:lnSpc>
            </a:pPr>
            <a:r>
              <a:rPr lang="ru-RU" sz="1400" dirty="0">
                <a:effectLst/>
                <a:latin typeface="Times New Roman" panose="02020603050405020304" pitchFamily="18" charset="0"/>
                <a:ea typeface="Times New Roman" panose="02020603050405020304" pitchFamily="18" charset="0"/>
                <a:cs typeface="Times New Roman" panose="02020603050405020304" pitchFamily="18" charset="0"/>
              </a:rPr>
              <a:t> - товары, указанные в позиции 237 приложения № 2, / громкоговорители, усилители электрические звуковых частот, установки электрических усилителей звука, соответствующие кодам 26.40.42.110, 26.40.43.110, 26.40.43.120 из числа товаров, указанных в позиции 241 приложения № 2, с другими товарами;</a:t>
            </a:r>
          </a:p>
          <a:p>
            <a:pPr indent="613410" algn="just">
              <a:lnSpc>
                <a:spcPts val="1440"/>
              </a:lnSpc>
              <a:spcBef>
                <a:spcPts val="840"/>
              </a:spcBef>
            </a:pPr>
            <a:r>
              <a:rPr lang="ru-RU" sz="1400" dirty="0">
                <a:effectLst/>
                <a:latin typeface="Times New Roman" panose="02020603050405020304" pitchFamily="18" charset="0"/>
                <a:ea typeface="Times New Roman" panose="02020603050405020304" pitchFamily="18" charset="0"/>
                <a:cs typeface="Times New Roman" panose="02020603050405020304" pitchFamily="18" charset="0"/>
              </a:rPr>
              <a:t>- микрофоны и подставки для них, соответствующие коду 26.40.41.000, из числа товаров, указанных в позиции 241 приложения № 2, с другими товарами; </a:t>
            </a:r>
          </a:p>
          <a:p>
            <a:pPr indent="613410" algn="just">
              <a:lnSpc>
                <a:spcPts val="1440"/>
              </a:lnSpc>
              <a:spcBef>
                <a:spcPts val="840"/>
              </a:spcBef>
            </a:pPr>
            <a:endParaRPr lang="ru-RU" sz="14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59999" indent="0">
              <a:lnSpc>
                <a:spcPct val="107000"/>
              </a:lnSpc>
              <a:spcAft>
                <a:spcPts val="800"/>
              </a:spcAft>
              <a:buNone/>
            </a:pPr>
            <a:r>
              <a:rPr lang="ru-RU" sz="1400" dirty="0">
                <a:effectLst/>
                <a:latin typeface="Times New Roman" panose="02020603050405020304" pitchFamily="18" charset="0"/>
                <a:ea typeface="Calibri" panose="020F0502020204030204" pitchFamily="34" charset="0"/>
                <a:cs typeface="Times New Roman" panose="02020603050405020304" pitchFamily="18" charset="0"/>
              </a:rPr>
              <a:t> </a:t>
            </a:r>
          </a:p>
          <a:p>
            <a:pPr marL="0" lvl="0" indent="0" algn="just">
              <a:lnSpc>
                <a:spcPct val="115000"/>
              </a:lnSpc>
              <a:spcAft>
                <a:spcPts val="1000"/>
              </a:spcAft>
              <a:buNone/>
              <a:tabLst>
                <a:tab pos="819785" algn="l"/>
              </a:tabLst>
            </a:pPr>
            <a:endParaRPr lang="ru-RU" sz="1800" dirty="0">
              <a:effectLst/>
              <a:latin typeface="Calibri" panose="020F0502020204030204" pitchFamily="34" charset="0"/>
              <a:ea typeface="Calibri" panose="020F0502020204030204" pitchFamily="34" charset="0"/>
              <a:cs typeface="Times New Roman" panose="02020603050405020304" pitchFamily="18" charset="0"/>
            </a:endParaRPr>
          </a:p>
          <a:p>
            <a:pPr indent="0" algn="just">
              <a:lnSpc>
                <a:spcPts val="1440"/>
              </a:lnSpc>
              <a:buNone/>
            </a:pPr>
            <a:r>
              <a:rPr lang="ru-RU" sz="1400" b="1" dirty="0">
                <a:latin typeface="Times New Roman" panose="02020603050405020304" pitchFamily="18" charset="0"/>
                <a:cs typeface="Times New Roman" panose="02020603050405020304" pitchFamily="18" charset="0"/>
              </a:rPr>
              <a:t>Примеры «прочей аппаратуры»:</a:t>
            </a:r>
          </a:p>
          <a:p>
            <a:pPr indent="613410" algn="just">
              <a:lnSpc>
                <a:spcPts val="1440"/>
              </a:lnSpc>
            </a:pPr>
            <a:r>
              <a:rPr lang="ru-RU" sz="1400" dirty="0" err="1">
                <a:latin typeface="Times New Roman" panose="02020603050405020304" pitchFamily="18" charset="0"/>
                <a:cs typeface="Times New Roman" panose="02020603050405020304" pitchFamily="18" charset="0"/>
              </a:rPr>
              <a:t>аудиоусилители</a:t>
            </a:r>
            <a:r>
              <a:rPr lang="ru-RU" sz="1400" dirty="0">
                <a:latin typeface="Times New Roman" panose="02020603050405020304" pitchFamily="18" charset="0"/>
                <a:cs typeface="Times New Roman" panose="02020603050405020304" pitchFamily="18" charset="0"/>
              </a:rPr>
              <a:t> и усилители мощности;</a:t>
            </a:r>
          </a:p>
          <a:p>
            <a:pPr indent="613410" algn="just">
              <a:lnSpc>
                <a:spcPts val="1440"/>
              </a:lnSpc>
            </a:pPr>
            <a:r>
              <a:rPr lang="ru-RU" sz="1400" dirty="0" err="1">
                <a:latin typeface="Times New Roman" panose="02020603050405020304" pitchFamily="18" charset="0"/>
                <a:cs typeface="Times New Roman" panose="02020603050405020304" pitchFamily="18" charset="0"/>
              </a:rPr>
              <a:t>аудиоресиверы</a:t>
            </a:r>
            <a:r>
              <a:rPr lang="ru-RU" sz="1400" dirty="0">
                <a:latin typeface="Times New Roman" panose="02020603050405020304" pitchFamily="18" charset="0"/>
                <a:cs typeface="Times New Roman" panose="02020603050405020304" pitchFamily="18" charset="0"/>
              </a:rPr>
              <a:t>;</a:t>
            </a:r>
          </a:p>
          <a:p>
            <a:pPr indent="613410" algn="just">
              <a:lnSpc>
                <a:spcPts val="1440"/>
              </a:lnSpc>
            </a:pPr>
            <a:r>
              <a:rPr lang="ru-RU" sz="1400" dirty="0">
                <a:latin typeface="Times New Roman" panose="02020603050405020304" pitchFamily="18" charset="0"/>
                <a:cs typeface="Times New Roman" panose="02020603050405020304" pitchFamily="18" charset="0"/>
              </a:rPr>
              <a:t>микшерные пульты и аудиомикшеры;</a:t>
            </a:r>
          </a:p>
          <a:p>
            <a:pPr indent="613410" algn="just">
              <a:lnSpc>
                <a:spcPts val="1440"/>
              </a:lnSpc>
            </a:pPr>
            <a:r>
              <a:rPr lang="ru-RU" sz="1400" dirty="0">
                <a:latin typeface="Times New Roman" panose="02020603050405020304" pitchFamily="18" charset="0"/>
                <a:cs typeface="Times New Roman" panose="02020603050405020304" pitchFamily="18" charset="0"/>
              </a:rPr>
              <a:t>портативная акустика и беспроводные колонки;</a:t>
            </a:r>
          </a:p>
          <a:p>
            <a:pPr indent="613410" algn="just">
              <a:lnSpc>
                <a:spcPts val="1440"/>
              </a:lnSpc>
            </a:pPr>
            <a:r>
              <a:rPr lang="ru-RU" sz="1400" dirty="0">
                <a:latin typeface="Times New Roman" panose="02020603050405020304" pitchFamily="18" charset="0"/>
                <a:cs typeface="Times New Roman" panose="02020603050405020304" pitchFamily="18" charset="0"/>
              </a:rPr>
              <a:t>домашние кинотеатры (как комплексные системы);</a:t>
            </a:r>
          </a:p>
          <a:p>
            <a:pPr indent="613410" algn="just">
              <a:lnSpc>
                <a:spcPts val="1440"/>
              </a:lnSpc>
            </a:pPr>
            <a:r>
              <a:rPr lang="ru-RU" sz="1400" dirty="0">
                <a:latin typeface="Times New Roman" panose="02020603050405020304" pitchFamily="18" charset="0"/>
                <a:cs typeface="Times New Roman" panose="02020603050405020304" pitchFamily="18" charset="0"/>
              </a:rPr>
              <a:t>цифровые аудиоплееры (не специализированные, например, MP3‑плееры общего назначения);</a:t>
            </a:r>
          </a:p>
          <a:p>
            <a:pPr indent="613410" algn="just">
              <a:lnSpc>
                <a:spcPts val="1440"/>
              </a:lnSpc>
            </a:pPr>
            <a:r>
              <a:rPr lang="ru-RU" sz="1400" dirty="0">
                <a:latin typeface="Times New Roman" panose="02020603050405020304" pitchFamily="18" charset="0"/>
                <a:cs typeface="Times New Roman" panose="02020603050405020304" pitchFamily="18" charset="0"/>
              </a:rPr>
              <a:t>радиоприёмники и </a:t>
            </a:r>
            <a:r>
              <a:rPr lang="ru-RU" sz="1400" dirty="0" err="1">
                <a:latin typeface="Times New Roman" panose="02020603050405020304" pitchFamily="18" charset="0"/>
                <a:cs typeface="Times New Roman" panose="02020603050405020304" pitchFamily="18" charset="0"/>
              </a:rPr>
              <a:t>радиоприставки</a:t>
            </a:r>
            <a:r>
              <a:rPr lang="ru-RU" sz="1400" dirty="0">
                <a:latin typeface="Times New Roman" panose="02020603050405020304" pitchFamily="18" charset="0"/>
                <a:cs typeface="Times New Roman" panose="02020603050405020304" pitchFamily="18" charset="0"/>
              </a:rPr>
              <a:t>;</a:t>
            </a:r>
          </a:p>
          <a:p>
            <a:pPr indent="613410" algn="just">
              <a:lnSpc>
                <a:spcPts val="1440"/>
              </a:lnSpc>
            </a:pPr>
            <a:r>
              <a:rPr lang="ru-RU" sz="1400" dirty="0" err="1">
                <a:latin typeface="Times New Roman" panose="02020603050405020304" pitchFamily="18" charset="0"/>
                <a:cs typeface="Times New Roman" panose="02020603050405020304" pitchFamily="18" charset="0"/>
              </a:rPr>
              <a:t>тифлоплееры</a:t>
            </a:r>
            <a:r>
              <a:rPr lang="ru-RU" sz="1400" dirty="0">
                <a:latin typeface="Times New Roman" panose="02020603050405020304" pitchFamily="18" charset="0"/>
                <a:cs typeface="Times New Roman" panose="02020603050405020304" pitchFamily="18" charset="0"/>
              </a:rPr>
              <a:t> (устройства для незрячих и слабовидящих с поддержкой специальных форматов);</a:t>
            </a:r>
          </a:p>
          <a:p>
            <a:pPr indent="613410" algn="just">
              <a:lnSpc>
                <a:spcPts val="1440"/>
              </a:lnSpc>
            </a:pPr>
            <a:r>
              <a:rPr lang="ru-RU" sz="1400" dirty="0">
                <a:latin typeface="Times New Roman" panose="02020603050405020304" pitchFamily="18" charset="0"/>
                <a:cs typeface="Times New Roman" panose="02020603050405020304" pitchFamily="18" charset="0"/>
              </a:rPr>
              <a:t>радиосистемы с микрофонами (комплекты для выступлений);</a:t>
            </a:r>
          </a:p>
          <a:p>
            <a:pPr indent="613410" algn="just">
              <a:lnSpc>
                <a:spcPts val="1440"/>
              </a:lnSpc>
            </a:pPr>
            <a:r>
              <a:rPr lang="ru-RU" sz="1400" dirty="0">
                <a:latin typeface="Times New Roman" panose="02020603050405020304" pitchFamily="18" charset="0"/>
                <a:cs typeface="Times New Roman" panose="02020603050405020304" pitchFamily="18" charset="0"/>
              </a:rPr>
              <a:t>акустические системы (в т. ч. активные и пассивные колонки);</a:t>
            </a:r>
          </a:p>
          <a:p>
            <a:pPr indent="613410" algn="just">
              <a:lnSpc>
                <a:spcPts val="1440"/>
              </a:lnSpc>
            </a:pPr>
            <a:r>
              <a:rPr lang="ru-RU" sz="1400" dirty="0">
                <a:latin typeface="Times New Roman" panose="02020603050405020304" pitchFamily="18" charset="0"/>
                <a:cs typeface="Times New Roman" panose="02020603050405020304" pitchFamily="18" charset="0"/>
              </a:rPr>
              <a:t>активные сабвуферы;</a:t>
            </a:r>
          </a:p>
          <a:p>
            <a:pPr indent="613410" algn="just">
              <a:lnSpc>
                <a:spcPts val="1440"/>
              </a:lnSpc>
            </a:pPr>
            <a:r>
              <a:rPr lang="ru-RU" sz="1400" dirty="0">
                <a:latin typeface="Times New Roman" panose="02020603050405020304" pitchFamily="18" charset="0"/>
                <a:cs typeface="Times New Roman" panose="02020603050405020304" pitchFamily="18" charset="0"/>
              </a:rPr>
              <a:t>звуковые панели (</a:t>
            </a:r>
            <a:r>
              <a:rPr lang="ru-RU" sz="1400" dirty="0" err="1">
                <a:latin typeface="Times New Roman" panose="02020603050405020304" pitchFamily="18" charset="0"/>
                <a:cs typeface="Times New Roman" panose="02020603050405020304" pitchFamily="18" charset="0"/>
              </a:rPr>
              <a:t>soundbars</a:t>
            </a:r>
            <a:r>
              <a:rPr lang="ru-RU" sz="1400" dirty="0">
                <a:latin typeface="Times New Roman" panose="02020603050405020304" pitchFamily="18" charset="0"/>
                <a:cs typeface="Times New Roman" panose="02020603050405020304" pitchFamily="18" charset="0"/>
              </a:rPr>
              <a:t>).</a:t>
            </a:r>
          </a:p>
          <a:p>
            <a:pPr indent="0" algn="just">
              <a:lnSpc>
                <a:spcPts val="1440"/>
              </a:lnSpc>
              <a:buNone/>
            </a:pPr>
            <a:r>
              <a:rPr lang="ru-RU" sz="1400" dirty="0">
                <a:latin typeface="Times New Roman" panose="02020603050405020304" pitchFamily="18" charset="0"/>
                <a:cs typeface="Times New Roman" panose="02020603050405020304" pitchFamily="18" charset="0"/>
              </a:rPr>
              <a:t> </a:t>
            </a:r>
            <a:endParaRPr lang="ru-RU" sz="1600" dirty="0">
              <a:effectLst/>
              <a:latin typeface="Times New Roman" panose="02020603050405020304" pitchFamily="18" charset="0"/>
              <a:ea typeface="Calibri" panose="020F0502020204030204" pitchFamily="34" charset="0"/>
              <a:cs typeface="Times New Roman" panose="02020603050405020304" pitchFamily="18" charset="0"/>
            </a:endParaRPr>
          </a:p>
          <a:p>
            <a:pPr>
              <a:buFontTx/>
              <a:buChar char="-"/>
            </a:pPr>
            <a:endParaRPr lang="ru-RU" sz="1400" b="1" dirty="0"/>
          </a:p>
          <a:p>
            <a:pPr>
              <a:buFontTx/>
              <a:buChar char="-"/>
            </a:pPr>
            <a:endParaRPr lang="ru-RU" sz="1400" i="1" dirty="0"/>
          </a:p>
          <a:p>
            <a:endParaRPr lang="ru-RU" sz="1000" dirty="0"/>
          </a:p>
          <a:p>
            <a:endParaRPr lang="ru-RU" sz="1000" dirty="0"/>
          </a:p>
        </p:txBody>
      </p:sp>
      <p:sp>
        <p:nvSpPr>
          <p:cNvPr id="3" name="Заголовок 2"/>
          <p:cNvSpPr>
            <a:spLocks noGrp="1"/>
          </p:cNvSpPr>
          <p:nvPr>
            <p:ph type="title"/>
          </p:nvPr>
        </p:nvSpPr>
        <p:spPr/>
        <p:txBody>
          <a:bodyPr/>
          <a:lstStyle/>
          <a:p>
            <a:pPr>
              <a:lnSpc>
                <a:spcPct val="107000"/>
              </a:lnSpc>
              <a:spcAft>
                <a:spcPts val="800"/>
              </a:spcAft>
            </a:pPr>
            <a:r>
              <a:rPr lang="ru-RU" sz="1800" dirty="0">
                <a:solidFill>
                  <a:srgbClr val="009242"/>
                </a:solidFill>
                <a:effectLst/>
                <a:latin typeface="Times New Roman" panose="02020603050405020304" pitchFamily="18" charset="0"/>
                <a:ea typeface="Calibri" panose="020F0502020204030204" pitchFamily="34" charset="0"/>
                <a:cs typeface="Times New Roman" panose="02020603050405020304" pitchFamily="18" charset="0"/>
              </a:rPr>
              <a:t>НАЦРЕЖИМ </a:t>
            </a:r>
            <a:r>
              <a:rPr lang="ru-RU" sz="1800" i="1" dirty="0">
                <a:solidFill>
                  <a:srgbClr val="009242"/>
                </a:solidFill>
                <a:effectLst/>
                <a:latin typeface="Times New Roman" panose="02020603050405020304" pitchFamily="18" charset="0"/>
                <a:ea typeface="Calibri" panose="020F0502020204030204" pitchFamily="34" charset="0"/>
                <a:cs typeface="Times New Roman" panose="02020603050405020304" pitchFamily="18" charset="0"/>
              </a:rPr>
              <a:t>(НЕЛЬЗЯ В ОДНОЙ ЗАКУПКЕ)</a:t>
            </a:r>
            <a:endParaRPr lang="ru-RU" sz="1800" i="1" dirty="0">
              <a:solidFill>
                <a:srgbClr val="009242"/>
              </a:solidFill>
              <a:effectLst/>
              <a:latin typeface="Calibri" panose="020F0502020204030204" pitchFamily="34" charset="0"/>
              <a:ea typeface="Calibri" panose="020F0502020204030204" pitchFamily="34" charset="0"/>
              <a:cs typeface="Times New Roman" panose="02020603050405020304" pitchFamily="18" charset="0"/>
            </a:endParaRPr>
          </a:p>
        </p:txBody>
      </p:sp>
      <p:graphicFrame>
        <p:nvGraphicFramePr>
          <p:cNvPr id="4" name="Таблица 3">
            <a:extLst>
              <a:ext uri="{FF2B5EF4-FFF2-40B4-BE49-F238E27FC236}">
                <a16:creationId xmlns:a16="http://schemas.microsoft.com/office/drawing/2014/main" id="{D1E61F2A-46CC-4745-94E6-EDA23459D1FB}"/>
              </a:ext>
            </a:extLst>
          </p:cNvPr>
          <p:cNvGraphicFramePr>
            <a:graphicFrameLocks noGrp="1"/>
          </p:cNvGraphicFramePr>
          <p:nvPr>
            <p:extLst>
              <p:ext uri="{D42A27DB-BD31-4B8C-83A1-F6EECF244321}">
                <p14:modId xmlns:p14="http://schemas.microsoft.com/office/powerpoint/2010/main" val="3732901234"/>
              </p:ext>
            </p:extLst>
          </p:nvPr>
        </p:nvGraphicFramePr>
        <p:xfrm>
          <a:off x="651850" y="2374430"/>
          <a:ext cx="8034101" cy="718249"/>
        </p:xfrm>
        <a:graphic>
          <a:graphicData uri="http://schemas.openxmlformats.org/drawingml/2006/table">
            <a:tbl>
              <a:tblPr firstRow="1" firstCol="1" bandRow="1">
                <a:tableStyleId>{5C22544A-7EE6-4342-B048-85BDC9FD1C3A}</a:tableStyleId>
              </a:tblPr>
              <a:tblGrid>
                <a:gridCol w="583133">
                  <a:extLst>
                    <a:ext uri="{9D8B030D-6E8A-4147-A177-3AD203B41FA5}">
                      <a16:colId xmlns:a16="http://schemas.microsoft.com/office/drawing/2014/main" val="2830983428"/>
                    </a:ext>
                  </a:extLst>
                </a:gridCol>
                <a:gridCol w="5996420">
                  <a:extLst>
                    <a:ext uri="{9D8B030D-6E8A-4147-A177-3AD203B41FA5}">
                      <a16:colId xmlns:a16="http://schemas.microsoft.com/office/drawing/2014/main" val="988499378"/>
                    </a:ext>
                  </a:extLst>
                </a:gridCol>
                <a:gridCol w="1454548">
                  <a:extLst>
                    <a:ext uri="{9D8B030D-6E8A-4147-A177-3AD203B41FA5}">
                      <a16:colId xmlns:a16="http://schemas.microsoft.com/office/drawing/2014/main" val="3027870962"/>
                    </a:ext>
                  </a:extLst>
                </a:gridCol>
              </a:tblGrid>
              <a:tr h="0">
                <a:tc>
                  <a:txBody>
                    <a:bodyPr/>
                    <a:lstStyle/>
                    <a:p>
                      <a:pPr algn="ctr">
                        <a:lnSpc>
                          <a:spcPct val="107000"/>
                        </a:lnSpc>
                        <a:spcAft>
                          <a:spcPts val="800"/>
                        </a:spcAft>
                      </a:pPr>
                      <a:r>
                        <a:rPr lang="ru-RU" sz="1400">
                          <a:effectLst/>
                        </a:rPr>
                        <a:t>237.</a:t>
                      </a:r>
                      <a:endParaRPr lang="ru-RU" sz="1100">
                        <a:effectLst/>
                        <a:latin typeface="Calibri" panose="020F0502020204030204" pitchFamily="34" charset="0"/>
                        <a:ea typeface="Calibri" panose="020F0502020204030204" pitchFamily="34" charset="0"/>
                        <a:cs typeface="Times New Roman" panose="02020603050405020304" pitchFamily="18" charset="0"/>
                      </a:endParaRPr>
                    </a:p>
                  </a:txBody>
                  <a:tcPr marL="17780" marR="17780" marT="36195" marB="36195"/>
                </a:tc>
                <a:tc>
                  <a:txBody>
                    <a:bodyPr/>
                    <a:lstStyle/>
                    <a:p>
                      <a:pPr>
                        <a:lnSpc>
                          <a:spcPts val="1440"/>
                        </a:lnSpc>
                        <a:spcAft>
                          <a:spcPts val="800"/>
                        </a:spcAft>
                      </a:pPr>
                      <a:r>
                        <a:rPr lang="ru-RU" sz="1400">
                          <a:effectLst/>
                        </a:rPr>
                        <a:t>Аппаратура для воспроизведения звука прочая </a:t>
                      </a:r>
                      <a:endParaRPr lang="ru-RU" sz="1100">
                        <a:effectLst/>
                        <a:latin typeface="Calibri" panose="020F0502020204030204" pitchFamily="34" charset="0"/>
                        <a:ea typeface="Calibri" panose="020F0502020204030204" pitchFamily="34" charset="0"/>
                        <a:cs typeface="Times New Roman" panose="02020603050405020304" pitchFamily="18" charset="0"/>
                      </a:endParaRPr>
                    </a:p>
                  </a:txBody>
                  <a:tcPr marL="17780" marR="17780" marT="36195" marB="36195"/>
                </a:tc>
                <a:tc>
                  <a:txBody>
                    <a:bodyPr/>
                    <a:lstStyle/>
                    <a:p>
                      <a:pPr algn="ctr">
                        <a:lnSpc>
                          <a:spcPct val="107000"/>
                        </a:lnSpc>
                        <a:spcAft>
                          <a:spcPts val="800"/>
                        </a:spcAft>
                      </a:pPr>
                      <a:r>
                        <a:rPr lang="ru-RU" sz="1400">
                          <a:effectLst/>
                        </a:rPr>
                        <a:t>26.40.31.190 </a:t>
                      </a:r>
                      <a:endParaRPr lang="ru-RU" sz="1100">
                        <a:effectLst/>
                        <a:latin typeface="Calibri" panose="020F0502020204030204" pitchFamily="34" charset="0"/>
                        <a:ea typeface="Calibri" panose="020F0502020204030204" pitchFamily="34" charset="0"/>
                        <a:cs typeface="Times New Roman" panose="02020603050405020304" pitchFamily="18" charset="0"/>
                      </a:endParaRPr>
                    </a:p>
                  </a:txBody>
                  <a:tcPr marL="17780" marR="17780" marT="36195" marB="36195"/>
                </a:tc>
                <a:extLst>
                  <a:ext uri="{0D108BD9-81ED-4DB2-BD59-A6C34878D82A}">
                    <a16:rowId xmlns:a16="http://schemas.microsoft.com/office/drawing/2014/main" val="3972126265"/>
                  </a:ext>
                </a:extLst>
              </a:tr>
              <a:tr h="0">
                <a:tc>
                  <a:txBody>
                    <a:bodyPr/>
                    <a:lstStyle/>
                    <a:p>
                      <a:pPr algn="ctr">
                        <a:lnSpc>
                          <a:spcPct val="107000"/>
                        </a:lnSpc>
                        <a:spcAft>
                          <a:spcPts val="800"/>
                        </a:spcAft>
                      </a:pPr>
                      <a:r>
                        <a:rPr lang="ru-RU" sz="1400">
                          <a:effectLst/>
                        </a:rPr>
                        <a:t>241. </a:t>
                      </a:r>
                      <a:endParaRPr lang="ru-RU" sz="1100">
                        <a:effectLst/>
                        <a:latin typeface="Calibri" panose="020F0502020204030204" pitchFamily="34" charset="0"/>
                        <a:ea typeface="Calibri" panose="020F0502020204030204" pitchFamily="34" charset="0"/>
                        <a:cs typeface="Times New Roman" panose="02020603050405020304" pitchFamily="18" charset="0"/>
                      </a:endParaRPr>
                    </a:p>
                  </a:txBody>
                  <a:tcPr marL="17780" marR="17780" marT="36195" marB="36195"/>
                </a:tc>
                <a:tc>
                  <a:txBody>
                    <a:bodyPr/>
                    <a:lstStyle/>
                    <a:p>
                      <a:pPr>
                        <a:lnSpc>
                          <a:spcPts val="1440"/>
                        </a:lnSpc>
                        <a:spcAft>
                          <a:spcPts val="800"/>
                        </a:spcAft>
                      </a:pPr>
                      <a:r>
                        <a:rPr lang="ru-RU" sz="1400" dirty="0">
                          <a:effectLst/>
                        </a:rPr>
                        <a:t>Микрофоны, громкоговорители, приемная аппаратура для радиотелефонной или радиотелеграфной связи </a:t>
                      </a:r>
                      <a:endParaRPr lang="ru-RU"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17780" marR="17780" marT="36195" marB="36195"/>
                </a:tc>
                <a:tc>
                  <a:txBody>
                    <a:bodyPr/>
                    <a:lstStyle/>
                    <a:p>
                      <a:pPr algn="ctr">
                        <a:lnSpc>
                          <a:spcPct val="107000"/>
                        </a:lnSpc>
                        <a:spcAft>
                          <a:spcPts val="800"/>
                        </a:spcAft>
                      </a:pPr>
                      <a:r>
                        <a:rPr lang="ru-RU" sz="1400" dirty="0">
                          <a:effectLst/>
                        </a:rPr>
                        <a:t>26.40.4 </a:t>
                      </a:r>
                      <a:endParaRPr lang="ru-RU"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17780" marR="17780" marT="36195" marB="36195"/>
                </a:tc>
                <a:extLst>
                  <a:ext uri="{0D108BD9-81ED-4DB2-BD59-A6C34878D82A}">
                    <a16:rowId xmlns:a16="http://schemas.microsoft.com/office/drawing/2014/main" val="791990380"/>
                  </a:ext>
                </a:extLst>
              </a:tr>
            </a:tbl>
          </a:graphicData>
        </a:graphic>
      </p:graphicFrame>
    </p:spTree>
    <p:extLst>
      <p:ext uri="{BB962C8B-B14F-4D97-AF65-F5344CB8AC3E}">
        <p14:creationId xmlns:p14="http://schemas.microsoft.com/office/powerpoint/2010/main" val="330259715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a:xfrm>
            <a:off x="457200" y="949912"/>
            <a:ext cx="8229644" cy="5586690"/>
          </a:xfrm>
        </p:spPr>
        <p:txBody>
          <a:bodyPr/>
          <a:lstStyle/>
          <a:p>
            <a:pPr indent="540385" algn="just">
              <a:lnSpc>
                <a:spcPct val="107000"/>
              </a:lnSpc>
              <a:spcAft>
                <a:spcPts val="800"/>
              </a:spcAft>
            </a:pPr>
            <a:r>
              <a:rPr lang="ru-RU" sz="1600" dirty="0">
                <a:effectLst/>
                <a:latin typeface="Times New Roman" panose="02020603050405020304" pitchFamily="18" charset="0"/>
                <a:ea typeface="Calibri" panose="020F0502020204030204" pitchFamily="34" charset="0"/>
                <a:cs typeface="Times New Roman" panose="02020603050405020304" pitchFamily="18" charset="0"/>
              </a:rPr>
              <a:t>1) Запрещено объединять в один лот товары, которые технологически и функционально не связаны.</a:t>
            </a:r>
            <a:endParaRPr lang="ru-RU" sz="1600" dirty="0">
              <a:effectLst/>
              <a:latin typeface="Calibri" panose="020F0502020204030204" pitchFamily="34" charset="0"/>
              <a:ea typeface="Calibri" panose="020F0502020204030204" pitchFamily="34" charset="0"/>
              <a:cs typeface="Times New Roman" panose="02020603050405020304" pitchFamily="18" charset="0"/>
            </a:endParaRPr>
          </a:p>
          <a:p>
            <a:pPr indent="540385" algn="just">
              <a:lnSpc>
                <a:spcPct val="107000"/>
              </a:lnSpc>
              <a:spcAft>
                <a:spcPts val="800"/>
              </a:spcAft>
            </a:pPr>
            <a:r>
              <a:rPr lang="ru-RU" sz="1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В соответствии с частью 3 статьи 17 Федерального закона от 26.07.2006 № 135-ФЗ «О защите конкуренции» запрещено ограничивать конкуренцию путём включения в состав лотов товаров, работ, услуг, технологически и функционально не связанных с предметом закупки.</a:t>
            </a:r>
            <a:endParaRPr lang="ru-RU" sz="1600" dirty="0">
              <a:effectLst/>
              <a:latin typeface="Calibri" panose="020F0502020204030204" pitchFamily="34" charset="0"/>
              <a:ea typeface="Calibri" panose="020F0502020204030204" pitchFamily="34" charset="0"/>
              <a:cs typeface="Times New Roman" panose="02020603050405020304" pitchFamily="18" charset="0"/>
            </a:endParaRPr>
          </a:p>
          <a:p>
            <a:pPr indent="0" algn="just">
              <a:lnSpc>
                <a:spcPct val="107000"/>
              </a:lnSpc>
              <a:spcAft>
                <a:spcPts val="800"/>
              </a:spcAft>
              <a:buNone/>
            </a:pPr>
            <a:r>
              <a:rPr lang="ru-RU" sz="1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endParaRPr lang="ru-RU" sz="1600" dirty="0">
              <a:effectLst/>
              <a:latin typeface="Calibri" panose="020F0502020204030204" pitchFamily="34" charset="0"/>
              <a:ea typeface="Calibri" panose="020F0502020204030204" pitchFamily="34" charset="0"/>
              <a:cs typeface="Times New Roman" panose="02020603050405020304" pitchFamily="18" charset="0"/>
            </a:endParaRPr>
          </a:p>
          <a:p>
            <a:pPr indent="540385" algn="just">
              <a:lnSpc>
                <a:spcPct val="107000"/>
              </a:lnSpc>
              <a:spcAft>
                <a:spcPts val="800"/>
              </a:spcAft>
            </a:pPr>
            <a:r>
              <a:rPr lang="ru-RU" sz="1600" b="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2) </a:t>
            </a:r>
            <a:r>
              <a:rPr lang="ru-RU" sz="1600" b="1" dirty="0">
                <a:effectLst/>
                <a:latin typeface="Times New Roman" panose="02020603050405020304" pitchFamily="18" charset="0"/>
                <a:ea typeface="Calibri" panose="020F0502020204030204" pitchFamily="34" charset="0"/>
                <a:cs typeface="Times New Roman" panose="02020603050405020304" pitchFamily="18" charset="0"/>
              </a:rPr>
              <a:t>Комплект</a:t>
            </a:r>
            <a:r>
              <a:rPr lang="ru-RU" sz="1600" dirty="0">
                <a:effectLst/>
                <a:latin typeface="Times New Roman" panose="02020603050405020304" pitchFamily="18" charset="0"/>
                <a:ea typeface="Calibri" panose="020F0502020204030204" pitchFamily="34" charset="0"/>
                <a:cs typeface="Times New Roman" panose="02020603050405020304" pitchFamily="18" charset="0"/>
              </a:rPr>
              <a:t> — это совокупность товаров, которая рассматривается как единая товарная единица.</a:t>
            </a:r>
            <a:endParaRPr lang="ru-RU" sz="1600" dirty="0">
              <a:effectLst/>
              <a:latin typeface="Calibri" panose="020F0502020204030204" pitchFamily="34" charset="0"/>
              <a:ea typeface="Calibri" panose="020F0502020204030204" pitchFamily="34" charset="0"/>
              <a:cs typeface="Times New Roman" panose="02020603050405020304" pitchFamily="18" charset="0"/>
            </a:endParaRPr>
          </a:p>
          <a:p>
            <a:pPr indent="540385" algn="just">
              <a:lnSpc>
                <a:spcPct val="107000"/>
              </a:lnSpc>
              <a:spcAft>
                <a:spcPts val="800"/>
              </a:spcAft>
            </a:pPr>
            <a:r>
              <a:rPr lang="ru-RU" sz="1600" b="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Объединение товаров в комплект не должно нарушать общие правила </a:t>
            </a:r>
            <a:r>
              <a:rPr lang="ru-RU" sz="1600" b="0"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Нацрежима</a:t>
            </a:r>
            <a:r>
              <a:rPr lang="ru-RU" sz="1600" b="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по</a:t>
            </a:r>
            <a:r>
              <a:rPr lang="ru-RU" sz="16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r>
              <a:rPr lang="ru-RU" sz="1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Постановления №1875.</a:t>
            </a:r>
            <a:endParaRPr lang="ru-RU" sz="1600" dirty="0">
              <a:effectLst/>
              <a:latin typeface="Calibri" panose="020F0502020204030204" pitchFamily="34" charset="0"/>
              <a:ea typeface="Calibri" panose="020F0502020204030204" pitchFamily="34" charset="0"/>
              <a:cs typeface="Times New Roman" panose="02020603050405020304" pitchFamily="18" charset="0"/>
            </a:endParaRPr>
          </a:p>
          <a:p>
            <a:pPr indent="540385" algn="just">
              <a:lnSpc>
                <a:spcPct val="107000"/>
              </a:lnSpc>
              <a:spcAft>
                <a:spcPts val="800"/>
              </a:spcAft>
            </a:pPr>
            <a:r>
              <a:rPr lang="ru-RU" sz="1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Меры национального режима (запрет, ограничение, преимущество) применяются позиционно — в отношении каждого товара, включённого в объект закупки, отдельно.</a:t>
            </a:r>
            <a:endParaRPr lang="ru-RU" sz="1600" dirty="0">
              <a:effectLst/>
              <a:latin typeface="Calibri" panose="020F0502020204030204" pitchFamily="34" charset="0"/>
              <a:ea typeface="Calibri" panose="020F0502020204030204" pitchFamily="34" charset="0"/>
              <a:cs typeface="Times New Roman" panose="02020603050405020304" pitchFamily="18" charset="0"/>
            </a:endParaRPr>
          </a:p>
          <a:p>
            <a:pPr indent="540385" algn="just">
              <a:lnSpc>
                <a:spcPct val="107000"/>
              </a:lnSpc>
              <a:spcAft>
                <a:spcPts val="800"/>
              </a:spcAft>
            </a:pPr>
            <a:r>
              <a:rPr lang="ru-RU" sz="1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Нельзя объединять в комплект товары, включённые в перечни № 1 или № 2, и не включённые в них, что позволяет избегать применения «защитных мер» Постановления №1875.</a:t>
            </a:r>
            <a:endParaRPr lang="ru-RU" sz="1600" dirty="0">
              <a:effectLst/>
              <a:latin typeface="Calibri" panose="020F0502020204030204" pitchFamily="34" charset="0"/>
              <a:ea typeface="Calibri" panose="020F0502020204030204" pitchFamily="34" charset="0"/>
              <a:cs typeface="Times New Roman" panose="02020603050405020304" pitchFamily="18" charset="0"/>
            </a:endParaRPr>
          </a:p>
          <a:p>
            <a:pPr marL="0" lvl="0" indent="0" algn="just">
              <a:lnSpc>
                <a:spcPct val="115000"/>
              </a:lnSpc>
              <a:buNone/>
              <a:tabLst>
                <a:tab pos="819785" algn="l"/>
              </a:tabLst>
            </a:pPr>
            <a:endParaRPr lang="ru-RU" sz="1800" dirty="0">
              <a:effectLst/>
              <a:latin typeface="Calibri" panose="020F0502020204030204" pitchFamily="34" charset="0"/>
              <a:ea typeface="Calibri" panose="020F0502020204030204" pitchFamily="34" charset="0"/>
              <a:cs typeface="Times New Roman" panose="02020603050405020304" pitchFamily="18" charset="0"/>
            </a:endParaRPr>
          </a:p>
          <a:p>
            <a:pPr marR="3810" indent="450215" algn="just" hangingPunct="0">
              <a:tabLst>
                <a:tab pos="819785" algn="l"/>
              </a:tabLst>
            </a:pPr>
            <a:endParaRPr lang="ru-RU" sz="1800" dirty="0">
              <a:effectLst/>
              <a:latin typeface="Courier New" panose="02070309020205020404" pitchFamily="49" charset="0"/>
              <a:ea typeface="Times New Roman" panose="02020603050405020304" pitchFamily="18" charset="0"/>
              <a:cs typeface="Times New Roman" panose="02020603050405020304" pitchFamily="18" charset="0"/>
            </a:endParaRPr>
          </a:p>
          <a:p>
            <a:pPr>
              <a:buFontTx/>
              <a:buChar char="-"/>
            </a:pPr>
            <a:endParaRPr lang="ru-RU" sz="1400" b="1" dirty="0"/>
          </a:p>
          <a:p>
            <a:pPr>
              <a:buFontTx/>
              <a:buChar char="-"/>
            </a:pPr>
            <a:endParaRPr lang="ru-RU" sz="1400" i="1" dirty="0"/>
          </a:p>
          <a:p>
            <a:endParaRPr lang="ru-RU" sz="1000" dirty="0"/>
          </a:p>
          <a:p>
            <a:endParaRPr lang="ru-RU" sz="1000" dirty="0"/>
          </a:p>
        </p:txBody>
      </p:sp>
      <p:sp>
        <p:nvSpPr>
          <p:cNvPr id="3" name="Заголовок 2"/>
          <p:cNvSpPr>
            <a:spLocks noGrp="1"/>
          </p:cNvSpPr>
          <p:nvPr>
            <p:ph type="title"/>
          </p:nvPr>
        </p:nvSpPr>
        <p:spPr/>
        <p:txBody>
          <a:bodyPr/>
          <a:lstStyle/>
          <a:p>
            <a:pPr>
              <a:lnSpc>
                <a:spcPct val="107000"/>
              </a:lnSpc>
              <a:spcAft>
                <a:spcPts val="800"/>
              </a:spcAft>
            </a:pPr>
            <a:r>
              <a:rPr lang="ru-RU" sz="1800" dirty="0">
                <a:solidFill>
                  <a:srgbClr val="009242"/>
                </a:solidFill>
                <a:effectLst/>
                <a:latin typeface="Times New Roman" panose="02020603050405020304" pitchFamily="18" charset="0"/>
                <a:ea typeface="Calibri" panose="020F0502020204030204" pitchFamily="34" charset="0"/>
                <a:cs typeface="Times New Roman" panose="02020603050405020304" pitchFamily="18" charset="0"/>
              </a:rPr>
              <a:t>Объединение в один лот, один комплект</a:t>
            </a:r>
            <a:endParaRPr lang="ru-RU" sz="1800" dirty="0">
              <a:solidFill>
                <a:srgbClr val="009242"/>
              </a:solidFill>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44425499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a:xfrm>
            <a:off x="457200" y="949912"/>
            <a:ext cx="8229644" cy="5586690"/>
          </a:xfrm>
        </p:spPr>
        <p:txBody>
          <a:bodyPr/>
          <a:lstStyle/>
          <a:p>
            <a:pPr indent="450215" algn="just">
              <a:lnSpc>
                <a:spcPct val="115000"/>
              </a:lnSpc>
              <a:spcBef>
                <a:spcPts val="1000"/>
              </a:spcBef>
            </a:pPr>
            <a:r>
              <a:rPr lang="ru-RU" sz="18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Статья 43 Положения о закупках </a:t>
            </a:r>
            <a:r>
              <a:rPr lang="ru-RU" sz="1800" b="1" dirty="0">
                <a:solidFill>
                  <a:srgbClr val="009242"/>
                </a:solidFill>
                <a:effectLst/>
                <a:latin typeface="Times New Roman" panose="02020603050405020304" pitchFamily="18" charset="0"/>
                <a:ea typeface="Times New Roman" panose="02020603050405020304" pitchFamily="18" charset="0"/>
                <a:cs typeface="Times New Roman" panose="02020603050405020304" pitchFamily="18" charset="0"/>
              </a:rPr>
              <a:t>Основания и порядок</a:t>
            </a:r>
            <a:r>
              <a:rPr lang="x-none" sz="1800" b="1" dirty="0">
                <a:solidFill>
                  <a:srgbClr val="009242"/>
                </a:solidFill>
                <a:effectLst/>
                <a:latin typeface="Times New Roman" panose="02020603050405020304" pitchFamily="18" charset="0"/>
                <a:ea typeface="Times New Roman" panose="02020603050405020304" pitchFamily="18" charset="0"/>
                <a:cs typeface="Times New Roman" panose="02020603050405020304" pitchFamily="18" charset="0"/>
              </a:rPr>
              <a:t> заключения дополнительных соглашений к договорам, расторжения договора</a:t>
            </a:r>
            <a:endParaRPr lang="ru-RU" sz="1800" b="1" dirty="0">
              <a:solidFill>
                <a:srgbClr val="009242"/>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r>
              <a:rPr lang="ru-RU"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ru-RU" sz="1600" dirty="0">
                <a:effectLst/>
                <a:latin typeface="Times New Roman" panose="02020603050405020304" pitchFamily="18" charset="0"/>
                <a:ea typeface="Times New Roman" panose="02020603050405020304" pitchFamily="18" charset="0"/>
                <a:cs typeface="Times New Roman" panose="02020603050405020304" pitchFamily="18" charset="0"/>
              </a:rPr>
              <a:t>Заключение дополнительных соглашений возможно, если это предусмотрено договором. Изменение существенных условий договора (цена, объемы, сроки, условия исполнения обязательств, гарантии, обеспечение исполнение договора, ответственность сторон) возможно по решению Заказчика при согласии сторон.</a:t>
            </a:r>
          </a:p>
          <a:p>
            <a:pPr algn="just"/>
            <a:r>
              <a:rPr lang="ru-RU" sz="1600" dirty="0">
                <a:latin typeface="Times New Roman" panose="02020603050405020304" pitchFamily="18" charset="0"/>
                <a:ea typeface="Times New Roman" panose="02020603050405020304" pitchFamily="18" charset="0"/>
                <a:cs typeface="Times New Roman" panose="02020603050405020304" pitchFamily="18" charset="0"/>
              </a:rPr>
              <a:t>Основания для расторжения должны быть предусмотрены договором. При этом расторжение договора возможно:</a:t>
            </a:r>
          </a:p>
          <a:p>
            <a:pPr marL="59999" indent="0" algn="just">
              <a:buNone/>
            </a:pPr>
            <a:r>
              <a:rPr lang="ru-RU" sz="1600" dirty="0">
                <a:latin typeface="Times New Roman" panose="02020603050405020304" pitchFamily="18" charset="0"/>
                <a:ea typeface="Times New Roman" panose="02020603050405020304" pitchFamily="18" charset="0"/>
                <a:cs typeface="Times New Roman" panose="02020603050405020304" pitchFamily="18" charset="0"/>
              </a:rPr>
              <a:t>	а) по соглашению сторон договора;</a:t>
            </a:r>
          </a:p>
          <a:p>
            <a:pPr marL="59999" indent="0" algn="just">
              <a:buNone/>
            </a:pPr>
            <a:r>
              <a:rPr lang="ru-RU" sz="1600" dirty="0">
                <a:latin typeface="Times New Roman" panose="02020603050405020304" pitchFamily="18" charset="0"/>
                <a:ea typeface="Times New Roman" panose="02020603050405020304" pitchFamily="18" charset="0"/>
                <a:cs typeface="Times New Roman" panose="02020603050405020304" pitchFamily="18" charset="0"/>
              </a:rPr>
              <a:t>	б) на основании вступившего в законную силу решения суда; </a:t>
            </a:r>
          </a:p>
          <a:p>
            <a:pPr marL="59999" indent="0" algn="just">
              <a:buNone/>
            </a:pPr>
            <a:r>
              <a:rPr lang="ru-RU" sz="1600" dirty="0">
                <a:latin typeface="Times New Roman" panose="02020603050405020304" pitchFamily="18" charset="0"/>
                <a:ea typeface="Times New Roman" panose="02020603050405020304" pitchFamily="18" charset="0"/>
                <a:cs typeface="Times New Roman" panose="02020603050405020304" pitchFamily="18" charset="0"/>
              </a:rPr>
              <a:t>	в) в связи с односторонним отказом одной из сторон по договору от исполнения договора. При этом в договоре указываются случаи, при наступлении которых каждая сторона по договору вправе принять решение об одностороннем отказе от исполнения договора.</a:t>
            </a:r>
          </a:p>
          <a:p>
            <a:pPr algn="just"/>
            <a:r>
              <a:rPr lang="ru-RU" sz="1600" dirty="0">
                <a:latin typeface="Times New Roman" panose="02020603050405020304" pitchFamily="18" charset="0"/>
                <a:ea typeface="Times New Roman" panose="02020603050405020304" pitchFamily="18" charset="0"/>
                <a:cs typeface="Times New Roman" panose="02020603050405020304" pitchFamily="18" charset="0"/>
              </a:rPr>
              <a:t>Решение об изменении или расторжении договора принимается должностным лицом Заказчика, подписавшим договор, или иным должностным лицом, обладающим полномочием на подписание и расторжение договора от имени Заказчика, на основании обращения Инициатора закупки, осуществляющего контроль за исполнением такого договора. </a:t>
            </a:r>
          </a:p>
          <a:p>
            <a:pPr algn="just"/>
            <a:r>
              <a:rPr lang="ru-RU" sz="1600" i="1" dirty="0">
                <a:solidFill>
                  <a:srgbClr val="009242"/>
                </a:solidFill>
                <a:latin typeface="Times New Roman" panose="02020603050405020304" pitchFamily="18" charset="0"/>
                <a:ea typeface="Times New Roman" panose="02020603050405020304" pitchFamily="18" charset="0"/>
                <a:cs typeface="Times New Roman" panose="02020603050405020304" pitchFamily="18" charset="0"/>
              </a:rPr>
              <a:t>Документы: (Служебная записка на имя проректора, заявка на размещение закупки при изменении цены договора, акт сверки взаиморасчетов при расторжении Договора)</a:t>
            </a:r>
          </a:p>
          <a:p>
            <a:pPr marL="59999" indent="0" algn="just">
              <a:buNone/>
            </a:pPr>
            <a:endParaRPr lang="ru-RU" sz="1800" dirty="0">
              <a:latin typeface="Times New Roman" panose="02020603050405020304" pitchFamily="18" charset="0"/>
              <a:ea typeface="Times New Roman" panose="02020603050405020304" pitchFamily="18" charset="0"/>
              <a:cs typeface="Times New Roman" panose="02020603050405020304" pitchFamily="18" charset="0"/>
            </a:endParaRPr>
          </a:p>
          <a:p>
            <a:pPr marL="59999" indent="0" algn="just">
              <a:spcAft>
                <a:spcPts val="1200"/>
              </a:spcAft>
              <a:buNone/>
            </a:pPr>
            <a:endParaRPr lang="ru-RU" sz="1600" dirty="0">
              <a:solidFill>
                <a:srgbClr val="000000"/>
              </a:solidFill>
              <a:latin typeface="Times New Roman" panose="02020603050405020304" pitchFamily="18" charset="0"/>
              <a:cs typeface="Times New Roman" panose="02020603050405020304" pitchFamily="18" charset="0"/>
            </a:endParaRPr>
          </a:p>
          <a:p>
            <a:pPr marL="59999" indent="0" algn="just">
              <a:spcAft>
                <a:spcPts val="1200"/>
              </a:spcAft>
              <a:buNone/>
            </a:pPr>
            <a:endParaRPr lang="ru-RU" sz="1600" dirty="0">
              <a:solidFill>
                <a:srgbClr val="000000"/>
              </a:solidFill>
              <a:latin typeface="Times New Roman" panose="02020603050405020304" pitchFamily="18" charset="0"/>
              <a:cs typeface="Times New Roman" panose="02020603050405020304" pitchFamily="18" charset="0"/>
            </a:endParaRPr>
          </a:p>
          <a:p>
            <a:pPr algn="just">
              <a:spcAft>
                <a:spcPts val="1200"/>
              </a:spcAft>
            </a:pPr>
            <a:endParaRPr lang="ru-RU" sz="1600" dirty="0">
              <a:solidFill>
                <a:srgbClr val="000000"/>
              </a:solidFill>
              <a:latin typeface="Times New Roman" panose="02020603050405020304" pitchFamily="18" charset="0"/>
              <a:cs typeface="Times New Roman" panose="02020603050405020304" pitchFamily="18" charset="0"/>
            </a:endParaRPr>
          </a:p>
          <a:p>
            <a:pPr marL="59999" indent="0">
              <a:lnSpc>
                <a:spcPct val="107000"/>
              </a:lnSpc>
              <a:spcAft>
                <a:spcPts val="800"/>
              </a:spcAft>
              <a:buNone/>
            </a:pPr>
            <a:endParaRPr lang="ru-RU" sz="1600" dirty="0">
              <a:effectLst/>
              <a:latin typeface="Times New Roman" panose="02020603050405020304" pitchFamily="18" charset="0"/>
              <a:ea typeface="Calibri" panose="020F0502020204030204" pitchFamily="34" charset="0"/>
              <a:cs typeface="Times New Roman" panose="02020603050405020304" pitchFamily="18" charset="0"/>
            </a:endParaRPr>
          </a:p>
          <a:p>
            <a:pPr>
              <a:buFontTx/>
              <a:buChar char="-"/>
            </a:pPr>
            <a:endParaRPr lang="ru-RU" sz="1400" b="1" dirty="0"/>
          </a:p>
          <a:p>
            <a:pPr>
              <a:buFontTx/>
              <a:buChar char="-"/>
            </a:pPr>
            <a:endParaRPr lang="ru-RU" sz="1400" i="1" dirty="0"/>
          </a:p>
          <a:p>
            <a:endParaRPr lang="ru-RU" sz="1000" dirty="0"/>
          </a:p>
          <a:p>
            <a:endParaRPr lang="ru-RU" sz="1000" dirty="0"/>
          </a:p>
        </p:txBody>
      </p:sp>
      <p:sp>
        <p:nvSpPr>
          <p:cNvPr id="3" name="Заголовок 2"/>
          <p:cNvSpPr>
            <a:spLocks noGrp="1"/>
          </p:cNvSpPr>
          <p:nvPr>
            <p:ph type="title"/>
          </p:nvPr>
        </p:nvSpPr>
        <p:spPr/>
        <p:txBody>
          <a:bodyPr/>
          <a:lstStyle/>
          <a:p>
            <a:pPr>
              <a:lnSpc>
                <a:spcPct val="107000"/>
              </a:lnSpc>
              <a:spcAft>
                <a:spcPts val="800"/>
              </a:spcAft>
            </a:pPr>
            <a:r>
              <a:rPr lang="ru-RU" sz="1800" b="1" dirty="0">
                <a:solidFill>
                  <a:srgbClr val="009242"/>
                </a:solidFill>
                <a:effectLst/>
                <a:latin typeface="Arial" panose="020B0604020202020204" pitchFamily="34" charset="0"/>
                <a:ea typeface="Calibri" panose="020F0502020204030204" pitchFamily="34" charset="0"/>
                <a:cs typeface="Times New Roman" panose="02020603050405020304" pitchFamily="18" charset="0"/>
              </a:rPr>
              <a:t>ДОПОЛНИТЕЛЬНЫЕ СОГЛАШЕНИЯ,</a:t>
            </a:r>
            <a:br>
              <a:rPr lang="ru-RU" sz="1800" b="1" dirty="0">
                <a:solidFill>
                  <a:srgbClr val="009242"/>
                </a:solidFill>
                <a:effectLst/>
                <a:latin typeface="Arial" panose="020B0604020202020204" pitchFamily="34" charset="0"/>
                <a:ea typeface="Calibri" panose="020F0502020204030204" pitchFamily="34" charset="0"/>
                <a:cs typeface="Times New Roman" panose="02020603050405020304" pitchFamily="18" charset="0"/>
              </a:rPr>
            </a:br>
            <a:r>
              <a:rPr lang="ru-RU" sz="1800" b="1" dirty="0">
                <a:solidFill>
                  <a:srgbClr val="009242"/>
                </a:solidFill>
                <a:effectLst/>
                <a:latin typeface="Arial" panose="020B0604020202020204" pitchFamily="34" charset="0"/>
                <a:ea typeface="Calibri" panose="020F0502020204030204" pitchFamily="34" charset="0"/>
                <a:cs typeface="Times New Roman" panose="02020603050405020304" pitchFamily="18" charset="0"/>
              </a:rPr>
              <a:t>СОГЛАШЕНИЯ О РАСТОРЖЕНИИ</a:t>
            </a:r>
            <a:endParaRPr lang="ru-RU" sz="1800" i="1" dirty="0">
              <a:solidFill>
                <a:srgbClr val="009242"/>
              </a:solidFill>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26185190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a:extLst>
              <a:ext uri="{FF2B5EF4-FFF2-40B4-BE49-F238E27FC236}">
                <a16:creationId xmlns:a16="http://schemas.microsoft.com/office/drawing/2014/main" id="{64407EEB-87A4-455A-AFFB-0E3337D25784}"/>
              </a:ext>
            </a:extLst>
          </p:cNvPr>
          <p:cNvSpPr>
            <a:spLocks noGrp="1"/>
          </p:cNvSpPr>
          <p:nvPr>
            <p:ph idx="1"/>
          </p:nvPr>
        </p:nvSpPr>
        <p:spPr>
          <a:xfrm>
            <a:off x="456308" y="1045357"/>
            <a:ext cx="8229644" cy="5545565"/>
          </a:xfrm>
        </p:spPr>
        <p:txBody>
          <a:bodyPr/>
          <a:lstStyle/>
          <a:p>
            <a:pPr indent="0" algn="just">
              <a:lnSpc>
                <a:spcPct val="115000"/>
              </a:lnSpc>
              <a:spcBef>
                <a:spcPts val="1000"/>
              </a:spcBef>
              <a:buNone/>
            </a:pPr>
            <a:r>
              <a:rPr lang="ru-RU" sz="18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Статья 44 Положения о закупках. </a:t>
            </a:r>
            <a:r>
              <a:rPr lang="ru-RU" sz="1800" b="1"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Порядок исполнения договоров </a:t>
            </a:r>
            <a:endParaRPr lang="ru-RU" sz="1800" b="1" i="1" dirty="0">
              <a:solidFill>
                <a:srgbClr val="4F81BD"/>
              </a:solidFill>
              <a:effectLst/>
              <a:latin typeface="Cambria" panose="02040503050406030204" pitchFamily="18" charset="0"/>
              <a:ea typeface="Times New Roman" panose="02020603050405020304" pitchFamily="18" charset="0"/>
              <a:cs typeface="Times New Roman" panose="02020603050405020304" pitchFamily="18" charset="0"/>
            </a:endParaRPr>
          </a:p>
          <a:p>
            <a:pPr indent="450215" algn="just"/>
            <a:r>
              <a:rPr lang="ru-RU" sz="1600" dirty="0">
                <a:solidFill>
                  <a:srgbClr val="000000"/>
                </a:solidFill>
                <a:effectLst/>
                <a:latin typeface="Times New Roman" panose="02020603050405020304" pitchFamily="18" charset="0"/>
                <a:ea typeface="Times New Roman" panose="02020603050405020304" pitchFamily="18" charset="0"/>
              </a:rPr>
              <a:t>Заказчик обеспечивает контроль за выполнением участником закупки, с которым заключен договор, обеспечительных мероприятий по исполнению договора.</a:t>
            </a:r>
            <a:endParaRPr lang="ru-RU" sz="1600" dirty="0">
              <a:effectLst/>
              <a:latin typeface="Times New Roman" panose="02020603050405020304" pitchFamily="18" charset="0"/>
              <a:ea typeface="Times New Roman" panose="02020603050405020304" pitchFamily="18" charset="0"/>
            </a:endParaRPr>
          </a:p>
          <a:p>
            <a:pPr indent="450215" algn="just"/>
            <a:r>
              <a:rPr lang="ru-RU" sz="1600" b="1" dirty="0">
                <a:solidFill>
                  <a:srgbClr val="FF0000"/>
                </a:solidFill>
                <a:effectLst/>
                <a:latin typeface="Times New Roman" panose="02020603050405020304" pitchFamily="18" charset="0"/>
                <a:ea typeface="Times New Roman" panose="02020603050405020304" pitchFamily="18" charset="0"/>
              </a:rPr>
              <a:t>Контроль исполнения обязательств поставщика </a:t>
            </a:r>
            <a:r>
              <a:rPr lang="ru-RU" sz="1600" dirty="0">
                <a:solidFill>
                  <a:srgbClr val="000000"/>
                </a:solidFill>
                <a:effectLst/>
                <a:latin typeface="Times New Roman" panose="02020603050405020304" pitchFamily="18" charset="0"/>
                <a:ea typeface="Times New Roman" panose="02020603050405020304" pitchFamily="18" charset="0"/>
              </a:rPr>
              <a:t>(подрядчика, исполнителя) по договору, а также обязательств Заказчика по приемке и оплате товара (работ, услуг) осуществляет </a:t>
            </a:r>
            <a:r>
              <a:rPr lang="ru-RU" sz="1600" b="1" dirty="0">
                <a:solidFill>
                  <a:srgbClr val="FF0000"/>
                </a:solidFill>
                <a:effectLst/>
                <a:latin typeface="Times New Roman" panose="02020603050405020304" pitchFamily="18" charset="0"/>
                <a:ea typeface="Times New Roman" panose="02020603050405020304" pitchFamily="18" charset="0"/>
              </a:rPr>
              <a:t>Инициатор закупки</a:t>
            </a:r>
            <a:r>
              <a:rPr lang="ru-RU" sz="1600" dirty="0">
                <a:solidFill>
                  <a:srgbClr val="000000"/>
                </a:solidFill>
                <a:effectLst/>
                <a:latin typeface="Times New Roman" panose="02020603050405020304" pitchFamily="18" charset="0"/>
                <a:ea typeface="Times New Roman" panose="02020603050405020304" pitchFamily="18" charset="0"/>
              </a:rPr>
              <a:t>.</a:t>
            </a:r>
            <a:endParaRPr lang="ru-RU" sz="1600" dirty="0">
              <a:effectLst/>
              <a:latin typeface="Times New Roman" panose="02020603050405020304" pitchFamily="18" charset="0"/>
              <a:ea typeface="Times New Roman" panose="02020603050405020304" pitchFamily="18" charset="0"/>
            </a:endParaRPr>
          </a:p>
          <a:p>
            <a:pPr indent="450215" algn="just"/>
            <a:r>
              <a:rPr lang="ru-RU" sz="1600" dirty="0">
                <a:effectLst/>
                <a:latin typeface="Times New Roman" panose="02020603050405020304" pitchFamily="18" charset="0"/>
                <a:ea typeface="Times New Roman" panose="02020603050405020304" pitchFamily="18" charset="0"/>
              </a:rPr>
              <a:t>В случае нарушения поставщиком (подрядчиком, исполнителем) обязательств, предусмотренных договором, Инициатор закупки обращается в Юридический отдел ФГАОУ ВО «</a:t>
            </a:r>
            <a:r>
              <a:rPr lang="ru-RU" sz="1600" dirty="0" err="1">
                <a:effectLst/>
                <a:latin typeface="Times New Roman" panose="02020603050405020304" pitchFamily="18" charset="0"/>
                <a:ea typeface="Times New Roman" panose="02020603050405020304" pitchFamily="18" charset="0"/>
              </a:rPr>
              <a:t>СПбПУ</a:t>
            </a:r>
            <a:r>
              <a:rPr lang="ru-RU" sz="1600" dirty="0">
                <a:effectLst/>
                <a:latin typeface="Times New Roman" panose="02020603050405020304" pitchFamily="18" charset="0"/>
                <a:ea typeface="Times New Roman" panose="02020603050405020304" pitchFamily="18" charset="0"/>
              </a:rPr>
              <a:t>» для проведения претензионной работы.</a:t>
            </a:r>
          </a:p>
          <a:p>
            <a:pPr indent="450215" algn="just"/>
            <a:endParaRPr lang="ru-RU" sz="1600" dirty="0">
              <a:latin typeface="Times New Roman" panose="02020603050405020304" pitchFamily="18" charset="0"/>
              <a:ea typeface="Times New Roman" panose="02020603050405020304" pitchFamily="18" charset="0"/>
            </a:endParaRPr>
          </a:p>
          <a:p>
            <a:pPr indent="0" algn="just">
              <a:buNone/>
            </a:pPr>
            <a:r>
              <a:rPr lang="ru-RU" sz="1600" b="1" dirty="0">
                <a:effectLst/>
                <a:latin typeface="Times New Roman" panose="02020603050405020304" pitchFamily="18" charset="0"/>
                <a:ea typeface="Times New Roman" panose="02020603050405020304" pitchFamily="18" charset="0"/>
                <a:cs typeface="Times New Roman" panose="02020603050405020304" pitchFamily="18" charset="0"/>
              </a:rPr>
              <a:t>Раздел 10. Порядка взаимодействия: </a:t>
            </a:r>
            <a:r>
              <a:rPr lang="ru-RU" sz="1600" b="1" i="1" dirty="0">
                <a:effectLst/>
                <a:latin typeface="Times New Roman" panose="02020603050405020304" pitchFamily="18" charset="0"/>
                <a:ea typeface="Times New Roman" panose="02020603050405020304" pitchFamily="18" charset="0"/>
                <a:cs typeface="Times New Roman" panose="02020603050405020304" pitchFamily="18" charset="0"/>
              </a:rPr>
              <a:t>Порядок организации работы по привлечению поставщиков (исполнителей, подрядчиков) за неисполнение или ненадлежащее исполнение обязательств, предусмотренных договором, к гражданско-правовой ответственности</a:t>
            </a:r>
            <a:endParaRPr lang="ru-RU" sz="1600" b="1" i="1" dirty="0">
              <a:effectLst/>
              <a:latin typeface="Courier New" panose="02070309020205020404" pitchFamily="49" charset="0"/>
              <a:ea typeface="Times New Roman" panose="02020603050405020304" pitchFamily="18" charset="0"/>
              <a:cs typeface="Times New Roman" panose="02020603050405020304" pitchFamily="18" charset="0"/>
            </a:endParaRPr>
          </a:p>
          <a:p>
            <a:pPr indent="0" algn="ctr">
              <a:buNone/>
            </a:pPr>
            <a:r>
              <a:rPr lang="ru-RU" sz="1600" b="1" u="sng" dirty="0">
                <a:solidFill>
                  <a:srgbClr val="009242"/>
                </a:solidFill>
                <a:effectLst/>
                <a:latin typeface="Times New Roman" panose="02020603050405020304" pitchFamily="18" charset="0"/>
                <a:ea typeface="Times New Roman" panose="02020603050405020304" pitchFamily="18" charset="0"/>
              </a:rPr>
              <a:t>Локальные нормативные акты:</a:t>
            </a:r>
          </a:p>
          <a:p>
            <a:pPr indent="450215" algn="just"/>
            <a:endParaRPr lang="ru-RU" sz="1600" dirty="0">
              <a:latin typeface="Times New Roman" panose="02020603050405020304" pitchFamily="18" charset="0"/>
              <a:ea typeface="Times New Roman" panose="02020603050405020304" pitchFamily="18" charset="0"/>
            </a:endParaRPr>
          </a:p>
          <a:p>
            <a:pPr marL="628576" indent="-285750" algn="just"/>
            <a:r>
              <a:rPr lang="ru-RU" sz="1800" dirty="0">
                <a:effectLst/>
                <a:latin typeface="Times New Roman" panose="02020603050405020304" pitchFamily="18" charset="0"/>
                <a:ea typeface="Times New Roman" panose="02020603050405020304" pitchFamily="18" charset="0"/>
                <a:cs typeface="Times New Roman" panose="02020603050405020304" pitchFamily="18" charset="0"/>
              </a:rPr>
              <a:t>Приказ от 24.09.2024 № 2438 </a:t>
            </a:r>
            <a:r>
              <a:rPr lang="ru-RU" sz="1800" b="1" dirty="0">
                <a:effectLst/>
                <a:latin typeface="Times New Roman" panose="02020603050405020304" pitchFamily="18" charset="0"/>
                <a:ea typeface="Times New Roman" panose="02020603050405020304" pitchFamily="18" charset="0"/>
                <a:cs typeface="Times New Roman" panose="02020603050405020304" pitchFamily="18" charset="0"/>
              </a:rPr>
              <a:t>«Об утверждении и введении в действие регламента взыскания неустойки»</a:t>
            </a:r>
            <a:endParaRPr lang="ru-RU" sz="1600" b="1" dirty="0">
              <a:effectLst/>
              <a:latin typeface="Times New Roman" panose="02020603050405020304" pitchFamily="18" charset="0"/>
              <a:ea typeface="Times New Roman" panose="02020603050405020304" pitchFamily="18" charset="0"/>
            </a:endParaRPr>
          </a:p>
          <a:p>
            <a:pPr marL="628576" lvl="1" indent="-285750" algn="just">
              <a:lnSpc>
                <a:spcPct val="107000"/>
              </a:lnSpc>
              <a:spcBef>
                <a:spcPct val="0"/>
              </a:spcBef>
            </a:pPr>
            <a:r>
              <a:rPr lang="ru-RU" sz="1800" dirty="0">
                <a:latin typeface="Times New Roman" panose="02020603050405020304" pitchFamily="18" charset="0"/>
                <a:cs typeface="Times New Roman" panose="02020603050405020304" pitchFamily="18" charset="0"/>
              </a:rPr>
              <a:t>Приказ от 26.02.2026 № 455 </a:t>
            </a:r>
            <a:r>
              <a:rPr lang="ru-RU" sz="1800" b="1" dirty="0">
                <a:latin typeface="Times New Roman" panose="02020603050405020304" pitchFamily="18" charset="0"/>
                <a:cs typeface="Times New Roman" panose="02020603050405020304" pitchFamily="18" charset="0"/>
              </a:rPr>
              <a:t>«О контроле за исполнением договоров»</a:t>
            </a:r>
          </a:p>
          <a:p>
            <a:pPr marL="628576" lvl="1" indent="-285750" algn="just">
              <a:lnSpc>
                <a:spcPct val="107000"/>
              </a:lnSpc>
              <a:spcBef>
                <a:spcPct val="0"/>
              </a:spcBef>
            </a:pPr>
            <a:r>
              <a:rPr lang="ru-RU" sz="1800" dirty="0">
                <a:latin typeface="Times New Roman" panose="02020603050405020304" pitchFamily="18" charset="0"/>
                <a:cs typeface="Times New Roman" panose="02020603050405020304" pitchFamily="18" charset="0"/>
              </a:rPr>
              <a:t>Распоряжение от 03.04.2026 № 132 </a:t>
            </a:r>
            <a:r>
              <a:rPr lang="ru-RU" sz="1800" b="1" dirty="0">
                <a:latin typeface="Times New Roman" panose="02020603050405020304" pitchFamily="18" charset="0"/>
                <a:cs typeface="Times New Roman" panose="02020603050405020304" pitchFamily="18" charset="0"/>
              </a:rPr>
              <a:t>«Об установлении размеров штрафных санкций»</a:t>
            </a:r>
          </a:p>
          <a:p>
            <a:pPr algn="just">
              <a:lnSpc>
                <a:spcPct val="107000"/>
              </a:lnSpc>
              <a:spcAft>
                <a:spcPts val="800"/>
              </a:spcAft>
            </a:pPr>
            <a:endParaRPr lang="ru-RU" sz="1800"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endParaRPr>
          </a:p>
          <a:p>
            <a:endParaRPr lang="ru-RU" dirty="0"/>
          </a:p>
        </p:txBody>
      </p:sp>
      <p:sp>
        <p:nvSpPr>
          <p:cNvPr id="3" name="Заголовок 2">
            <a:extLst>
              <a:ext uri="{FF2B5EF4-FFF2-40B4-BE49-F238E27FC236}">
                <a16:creationId xmlns:a16="http://schemas.microsoft.com/office/drawing/2014/main" id="{65AE7F97-0E4E-4EF4-B739-56283CED6737}"/>
              </a:ext>
            </a:extLst>
          </p:cNvPr>
          <p:cNvSpPr>
            <a:spLocks noGrp="1"/>
          </p:cNvSpPr>
          <p:nvPr>
            <p:ph type="title"/>
          </p:nvPr>
        </p:nvSpPr>
        <p:spPr/>
        <p:txBody>
          <a:bodyPr/>
          <a:lstStyle/>
          <a:p>
            <a:r>
              <a:rPr lang="ru-RU" dirty="0">
                <a:solidFill>
                  <a:srgbClr val="009242"/>
                </a:solidFill>
                <a:latin typeface="Times New Roman" panose="02020603050405020304" pitchFamily="18" charset="0"/>
                <a:cs typeface="Times New Roman" panose="02020603050405020304" pitchFamily="18" charset="0"/>
              </a:rPr>
              <a:t>КОНТРОЛЬ ИСПОЛНЕНИЯ ОБЯЗАТЕЛЬСТВ </a:t>
            </a:r>
            <a:br>
              <a:rPr lang="ru-RU" dirty="0">
                <a:solidFill>
                  <a:srgbClr val="009242"/>
                </a:solidFill>
                <a:latin typeface="Times New Roman" panose="02020603050405020304" pitchFamily="18" charset="0"/>
                <a:cs typeface="Times New Roman" panose="02020603050405020304" pitchFamily="18" charset="0"/>
              </a:rPr>
            </a:br>
            <a:r>
              <a:rPr lang="ru-RU" dirty="0">
                <a:solidFill>
                  <a:srgbClr val="009242"/>
                </a:solidFill>
                <a:latin typeface="Times New Roman" panose="02020603050405020304" pitchFamily="18" charset="0"/>
                <a:cs typeface="Times New Roman" panose="02020603050405020304" pitchFamily="18" charset="0"/>
              </a:rPr>
              <a:t>ПО ЗАКЛЮЧЕННЫМ ДОГОВОРАМ</a:t>
            </a:r>
            <a:endParaRPr lang="ru-RU" i="1" dirty="0">
              <a:solidFill>
                <a:srgbClr val="009242"/>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6460093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 name="Shape 358"/>
          <p:cNvSpPr>
            <a:spLocks noGrp="1"/>
          </p:cNvSpPr>
          <p:nvPr>
            <p:ph type="title"/>
          </p:nvPr>
        </p:nvSpPr>
        <p:spPr>
          <a:xfrm>
            <a:off x="1228124" y="3289299"/>
            <a:ext cx="6801296" cy="1422401"/>
          </a:xfrm>
          <a:prstGeom prst="rect">
            <a:avLst/>
          </a:prstGeom>
        </p:spPr>
        <p:txBody>
          <a:bodyPr anchor="ctr"/>
          <a:lstStyle/>
          <a:p>
            <a:r>
              <a:rPr dirty="0"/>
              <a:t>Благодарю за внимание!</a:t>
            </a:r>
          </a:p>
        </p:txBody>
      </p:sp>
    </p:spTree>
    <p:extLst>
      <p:ext uri="{BB962C8B-B14F-4D97-AF65-F5344CB8AC3E}">
        <p14:creationId xmlns:p14="http://schemas.microsoft.com/office/powerpoint/2010/main" val="2416947541"/>
      </p:ext>
    </p:extLst>
  </p:cSld>
  <p:clrMapOvr>
    <a:masterClrMapping/>
  </p:clrMapOvr>
  <p:transition spd="slow"/>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a:xfrm>
            <a:off x="316871" y="949912"/>
            <a:ext cx="8600792" cy="5586690"/>
          </a:xfrm>
        </p:spPr>
        <p:txBody>
          <a:bodyPr/>
          <a:lstStyle/>
          <a:p>
            <a:pPr marL="0" lvl="0" indent="0" algn="just">
              <a:lnSpc>
                <a:spcPct val="115000"/>
              </a:lnSpc>
              <a:spcAft>
                <a:spcPts val="1000"/>
              </a:spcAft>
              <a:buNone/>
              <a:tabLst>
                <a:tab pos="819785" algn="l"/>
              </a:tabLst>
            </a:pPr>
            <a:r>
              <a:rPr lang="ru-RU" sz="1800" b="1" dirty="0">
                <a:effectLst/>
                <a:latin typeface="Times New Roman" panose="02020603050405020304" pitchFamily="18" charset="0"/>
                <a:ea typeface="Times New Roman" panose="02020603050405020304" pitchFamily="18" charset="0"/>
              </a:rPr>
              <a:t>Приказ от 01.04.2026 № 853</a:t>
            </a:r>
            <a:r>
              <a:rPr lang="ru-RU" sz="1800" i="1" dirty="0">
                <a:effectLst/>
                <a:latin typeface="Times New Roman" panose="02020603050405020304" pitchFamily="18" charset="0"/>
                <a:ea typeface="Times New Roman" panose="02020603050405020304" pitchFamily="18" charset="0"/>
              </a:rPr>
              <a:t> «Об утверждении и введении в действие Порядка взаимодействия (организации работы) структурных подразделений при осуществлении закупочной деятельности»</a:t>
            </a:r>
          </a:p>
          <a:p>
            <a:pPr marL="0" lvl="0" indent="0" algn="just">
              <a:lnSpc>
                <a:spcPct val="115000"/>
              </a:lnSpc>
              <a:spcAft>
                <a:spcPts val="1000"/>
              </a:spcAft>
              <a:buNone/>
              <a:tabLst>
                <a:tab pos="819785" algn="l"/>
              </a:tabLst>
            </a:pPr>
            <a:r>
              <a:rPr lang="ru-RU" sz="1800" dirty="0">
                <a:effectLst/>
                <a:latin typeface="Times New Roman" panose="02020603050405020304" pitchFamily="18" charset="0"/>
                <a:ea typeface="Times New Roman" panose="02020603050405020304" pitchFamily="18" charset="0"/>
              </a:rPr>
              <a:t>Раздел 2. Сроки организации закупочных процедур	</a:t>
            </a:r>
          </a:p>
          <a:p>
            <a:pPr marL="0" lvl="0" indent="0" algn="just">
              <a:lnSpc>
                <a:spcPct val="115000"/>
              </a:lnSpc>
              <a:spcAft>
                <a:spcPts val="1000"/>
              </a:spcAft>
              <a:buNone/>
              <a:tabLst>
                <a:tab pos="819785" algn="l"/>
              </a:tabLst>
            </a:pPr>
            <a:r>
              <a:rPr lang="ru-RU" sz="1800" dirty="0">
                <a:effectLst/>
                <a:latin typeface="Times New Roman" panose="02020603050405020304" pitchFamily="18" charset="0"/>
                <a:ea typeface="Times New Roman" panose="02020603050405020304" pitchFamily="18" charset="0"/>
              </a:rPr>
              <a:t>Раздел 4. Порядок организации работы при осуществлении </a:t>
            </a:r>
            <a:r>
              <a:rPr lang="ru-RU" sz="1800" dirty="0">
                <a:solidFill>
                  <a:srgbClr val="009242"/>
                </a:solidFill>
                <a:effectLst/>
                <a:latin typeface="Times New Roman" panose="02020603050405020304" pitchFamily="18" charset="0"/>
                <a:ea typeface="Times New Roman" panose="02020603050405020304" pitchFamily="18" charset="0"/>
              </a:rPr>
              <a:t>конкурентных и неконкурентных </a:t>
            </a:r>
            <a:r>
              <a:rPr lang="ru-RU" sz="1800" dirty="0">
                <a:effectLst/>
                <a:latin typeface="Times New Roman" panose="02020603050405020304" pitchFamily="18" charset="0"/>
                <a:ea typeface="Times New Roman" panose="02020603050405020304" pitchFamily="18" charset="0"/>
              </a:rPr>
              <a:t>(состязательных) закупок.	</a:t>
            </a:r>
          </a:p>
          <a:p>
            <a:pPr marL="0" lvl="0" indent="0" algn="just">
              <a:lnSpc>
                <a:spcPct val="115000"/>
              </a:lnSpc>
              <a:spcAft>
                <a:spcPts val="1000"/>
              </a:spcAft>
              <a:buNone/>
              <a:tabLst>
                <a:tab pos="819785" algn="l"/>
              </a:tabLst>
            </a:pPr>
            <a:r>
              <a:rPr lang="ru-RU" sz="1800" dirty="0">
                <a:effectLst/>
                <a:latin typeface="Times New Roman" panose="02020603050405020304" pitchFamily="18" charset="0"/>
                <a:ea typeface="Times New Roman" panose="02020603050405020304" pitchFamily="18" charset="0"/>
              </a:rPr>
              <a:t>Раздел 5. Порядок организации работы при осуществлении закупок </a:t>
            </a:r>
            <a:r>
              <a:rPr lang="ru-RU" sz="1800" dirty="0">
                <a:solidFill>
                  <a:srgbClr val="009242"/>
                </a:solidFill>
                <a:effectLst/>
                <a:latin typeface="Times New Roman" panose="02020603050405020304" pitchFamily="18" charset="0"/>
                <a:ea typeface="Times New Roman" panose="02020603050405020304" pitchFamily="18" charset="0"/>
              </a:rPr>
              <a:t>у единственного поставщика (подрядчика, исполнителя).	</a:t>
            </a:r>
          </a:p>
          <a:p>
            <a:pPr marL="0" lvl="0" indent="0" algn="just">
              <a:lnSpc>
                <a:spcPct val="115000"/>
              </a:lnSpc>
              <a:spcAft>
                <a:spcPts val="1000"/>
              </a:spcAft>
              <a:buNone/>
              <a:tabLst>
                <a:tab pos="819785" algn="l"/>
              </a:tabLst>
            </a:pPr>
            <a:r>
              <a:rPr lang="ru-RU" sz="1800" dirty="0">
                <a:effectLst/>
                <a:latin typeface="Times New Roman" panose="02020603050405020304" pitchFamily="18" charset="0"/>
                <a:ea typeface="Times New Roman" panose="02020603050405020304" pitchFamily="18" charset="0"/>
              </a:rPr>
              <a:t>Раздел 6. Порядок организации </a:t>
            </a:r>
            <a:r>
              <a:rPr lang="ru-RU" sz="1800" dirty="0">
                <a:solidFill>
                  <a:srgbClr val="009242"/>
                </a:solidFill>
                <a:effectLst/>
                <a:latin typeface="Times New Roman" panose="02020603050405020304" pitchFamily="18" charset="0"/>
                <a:ea typeface="Times New Roman" panose="02020603050405020304" pitchFamily="18" charset="0"/>
              </a:rPr>
              <a:t>оплаты по договорам</a:t>
            </a:r>
            <a:r>
              <a:rPr lang="ru-RU" sz="1800" dirty="0">
                <a:effectLst/>
                <a:latin typeface="Times New Roman" panose="02020603050405020304" pitchFamily="18" charset="0"/>
                <a:ea typeface="Times New Roman" panose="02020603050405020304" pitchFamily="18" charset="0"/>
              </a:rPr>
              <a:t>, заключенным по результатам проведения закупок.	</a:t>
            </a:r>
          </a:p>
          <a:p>
            <a:pPr marL="0" lvl="0" indent="0" algn="just">
              <a:lnSpc>
                <a:spcPct val="115000"/>
              </a:lnSpc>
              <a:spcAft>
                <a:spcPts val="1000"/>
              </a:spcAft>
              <a:buNone/>
              <a:tabLst>
                <a:tab pos="819785" algn="l"/>
              </a:tabLst>
            </a:pPr>
            <a:r>
              <a:rPr lang="ru-RU" sz="1800" dirty="0">
                <a:effectLst/>
                <a:latin typeface="Times New Roman" panose="02020603050405020304" pitchFamily="18" charset="0"/>
                <a:ea typeface="Times New Roman" panose="02020603050405020304" pitchFamily="18" charset="0"/>
              </a:rPr>
              <a:t>Раздел 9. Порядок организации работы при разработке и заключении </a:t>
            </a:r>
            <a:r>
              <a:rPr lang="ru-RU" sz="1800" dirty="0">
                <a:solidFill>
                  <a:srgbClr val="009242"/>
                </a:solidFill>
                <a:effectLst/>
                <a:latin typeface="Times New Roman" panose="02020603050405020304" pitchFamily="18" charset="0"/>
                <a:ea typeface="Times New Roman" panose="02020603050405020304" pitchFamily="18" charset="0"/>
              </a:rPr>
              <a:t>дополнительных соглашений к договорам	</a:t>
            </a:r>
          </a:p>
          <a:p>
            <a:pPr marL="0" lvl="0" indent="0" algn="just">
              <a:lnSpc>
                <a:spcPct val="115000"/>
              </a:lnSpc>
              <a:spcAft>
                <a:spcPts val="1000"/>
              </a:spcAft>
              <a:buNone/>
              <a:tabLst>
                <a:tab pos="819785" algn="l"/>
              </a:tabLst>
            </a:pPr>
            <a:r>
              <a:rPr lang="ru-RU" sz="1800" dirty="0">
                <a:effectLst/>
                <a:latin typeface="Times New Roman" panose="02020603050405020304" pitchFamily="18" charset="0"/>
                <a:ea typeface="Times New Roman" panose="02020603050405020304" pitchFamily="18" charset="0"/>
              </a:rPr>
              <a:t>Раздел 10. Порядок организации работы по привлечению поставщиков (исполнителей, подрядчиков) за </a:t>
            </a:r>
            <a:r>
              <a:rPr lang="ru-RU" sz="1800" dirty="0">
                <a:solidFill>
                  <a:srgbClr val="009242"/>
                </a:solidFill>
                <a:effectLst/>
                <a:latin typeface="Times New Roman" panose="02020603050405020304" pitchFamily="18" charset="0"/>
                <a:ea typeface="Times New Roman" panose="02020603050405020304" pitchFamily="18" charset="0"/>
              </a:rPr>
              <a:t>неисполнение или ненадлежащее исполнение обязательств</a:t>
            </a:r>
            <a:r>
              <a:rPr lang="ru-RU" sz="1800" dirty="0">
                <a:effectLst/>
                <a:latin typeface="Times New Roman" panose="02020603050405020304" pitchFamily="18" charset="0"/>
                <a:ea typeface="Times New Roman" panose="02020603050405020304" pitchFamily="18" charset="0"/>
              </a:rPr>
              <a:t>, предусмотренных договором, к гражданско-правовой ответственности	</a:t>
            </a:r>
          </a:p>
          <a:p>
            <a:pPr marL="0" lvl="0" indent="0" algn="just">
              <a:lnSpc>
                <a:spcPct val="115000"/>
              </a:lnSpc>
              <a:spcAft>
                <a:spcPts val="1000"/>
              </a:spcAft>
              <a:buNone/>
              <a:tabLst>
                <a:tab pos="819785" algn="l"/>
              </a:tabLst>
            </a:pPr>
            <a:endParaRPr lang="ru-RU" sz="1800" dirty="0">
              <a:effectLst/>
              <a:latin typeface="Times New Roman" panose="02020603050405020304" pitchFamily="18" charset="0"/>
              <a:ea typeface="Times New Roman" panose="02020603050405020304" pitchFamily="18" charset="0"/>
            </a:endParaRPr>
          </a:p>
          <a:p>
            <a:pPr marL="0" lvl="0" indent="0" algn="just">
              <a:lnSpc>
                <a:spcPct val="115000"/>
              </a:lnSpc>
              <a:spcAft>
                <a:spcPts val="1000"/>
              </a:spcAft>
              <a:buNone/>
              <a:tabLst>
                <a:tab pos="819785" algn="l"/>
              </a:tabLst>
            </a:pPr>
            <a:endParaRPr lang="ru-RU" sz="1800" dirty="0">
              <a:effectLst/>
              <a:latin typeface="Times New Roman" panose="02020603050405020304" pitchFamily="18" charset="0"/>
              <a:ea typeface="Times New Roman" panose="02020603050405020304" pitchFamily="18" charset="0"/>
            </a:endParaRPr>
          </a:p>
          <a:p>
            <a:pPr marL="0" lvl="0" indent="0" algn="just">
              <a:lnSpc>
                <a:spcPct val="115000"/>
              </a:lnSpc>
              <a:spcAft>
                <a:spcPts val="1000"/>
              </a:spcAft>
              <a:buNone/>
              <a:tabLst>
                <a:tab pos="819785" algn="l"/>
              </a:tabLst>
            </a:pPr>
            <a:endParaRPr lang="ru-RU" sz="1400" i="1" dirty="0"/>
          </a:p>
          <a:p>
            <a:endParaRPr lang="ru-RU" sz="1000" dirty="0"/>
          </a:p>
          <a:p>
            <a:endParaRPr lang="ru-RU" sz="1000" dirty="0"/>
          </a:p>
        </p:txBody>
      </p:sp>
      <p:sp>
        <p:nvSpPr>
          <p:cNvPr id="3" name="Заголовок 2"/>
          <p:cNvSpPr>
            <a:spLocks noGrp="1"/>
          </p:cNvSpPr>
          <p:nvPr>
            <p:ph type="title"/>
          </p:nvPr>
        </p:nvSpPr>
        <p:spPr/>
        <p:txBody>
          <a:bodyPr/>
          <a:lstStyle/>
          <a:p>
            <a:pPr indent="450215">
              <a:lnSpc>
                <a:spcPct val="115000"/>
              </a:lnSpc>
              <a:spcBef>
                <a:spcPts val="1000"/>
              </a:spcBef>
            </a:pPr>
            <a:r>
              <a:rPr lang="ru-RU" sz="1800" b="1" dirty="0">
                <a:solidFill>
                  <a:srgbClr val="009242"/>
                </a:solidFill>
                <a:effectLst/>
                <a:latin typeface="Times New Roman" panose="02020603050405020304" pitchFamily="18" charset="0"/>
                <a:ea typeface="Times New Roman" panose="02020603050405020304" pitchFamily="18" charset="0"/>
                <a:cs typeface="Times New Roman" panose="02020603050405020304" pitchFamily="18" charset="0"/>
              </a:rPr>
              <a:t>Порядок взаимодействия структурных подразделений</a:t>
            </a:r>
            <a:endParaRPr lang="ru-RU" sz="1800" b="1" dirty="0">
              <a:solidFill>
                <a:srgbClr val="009242"/>
              </a:solidFill>
              <a:effectLst/>
              <a:latin typeface="Cambria" panose="020405030504060302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9612054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a:extLst>
              <a:ext uri="{FF2B5EF4-FFF2-40B4-BE49-F238E27FC236}">
                <a16:creationId xmlns:a16="http://schemas.microsoft.com/office/drawing/2014/main" id="{9DD45D18-C912-4B0E-9A77-FAF3E85E2909}"/>
              </a:ext>
            </a:extLst>
          </p:cNvPr>
          <p:cNvSpPr>
            <a:spLocks noGrp="1"/>
          </p:cNvSpPr>
          <p:nvPr>
            <p:ph type="title"/>
          </p:nvPr>
        </p:nvSpPr>
        <p:spPr/>
        <p:txBody>
          <a:bodyPr/>
          <a:lstStyle/>
          <a:p>
            <a:r>
              <a:rPr lang="ru-RU" dirty="0">
                <a:solidFill>
                  <a:srgbClr val="009242"/>
                </a:solidFill>
              </a:rPr>
              <a:t>Где найти информацию и шаблоны</a:t>
            </a:r>
          </a:p>
        </p:txBody>
      </p:sp>
      <p:pic>
        <p:nvPicPr>
          <p:cNvPr id="16" name="Рисунок 15">
            <a:extLst>
              <a:ext uri="{FF2B5EF4-FFF2-40B4-BE49-F238E27FC236}">
                <a16:creationId xmlns:a16="http://schemas.microsoft.com/office/drawing/2014/main" id="{3376B74F-3052-48EB-A1CF-2135479BF32A}"/>
              </a:ext>
            </a:extLst>
          </p:cNvPr>
          <p:cNvPicPr>
            <a:picLocks noChangeAspect="1"/>
          </p:cNvPicPr>
          <p:nvPr/>
        </p:nvPicPr>
        <p:blipFill>
          <a:blip r:embed="rId2"/>
          <a:stretch>
            <a:fillRect/>
          </a:stretch>
        </p:blipFill>
        <p:spPr>
          <a:xfrm>
            <a:off x="199177" y="2167882"/>
            <a:ext cx="8220547" cy="2685294"/>
          </a:xfrm>
          <a:prstGeom prst="rect">
            <a:avLst/>
          </a:prstGeom>
        </p:spPr>
      </p:pic>
      <p:sp>
        <p:nvSpPr>
          <p:cNvPr id="20" name="TextBox 19">
            <a:extLst>
              <a:ext uri="{FF2B5EF4-FFF2-40B4-BE49-F238E27FC236}">
                <a16:creationId xmlns:a16="http://schemas.microsoft.com/office/drawing/2014/main" id="{9FA57751-FDF0-4E5F-AF6B-11FAE12A66CB}"/>
              </a:ext>
            </a:extLst>
          </p:cNvPr>
          <p:cNvSpPr txBox="1"/>
          <p:nvPr/>
        </p:nvSpPr>
        <p:spPr>
          <a:xfrm>
            <a:off x="826048" y="1206380"/>
            <a:ext cx="7713551" cy="402546"/>
          </a:xfrm>
          <a:prstGeom prst="rect">
            <a:avLst/>
          </a:prstGeom>
          <a:noFill/>
        </p:spPr>
        <p:txBody>
          <a:bodyPr wrap="square">
            <a:spAutoFit/>
          </a:bodyPr>
          <a:lstStyle/>
          <a:p>
            <a:pPr algn="ctr"/>
            <a:r>
              <a:rPr lang="ru-RU" i="1" dirty="0">
                <a:solidFill>
                  <a:schemeClr val="bg1"/>
                </a:solidFill>
                <a:highlight>
                  <a:srgbClr val="13B14A"/>
                </a:highlight>
              </a:rPr>
              <a:t>САЙТ </a:t>
            </a:r>
            <a:r>
              <a:rPr lang="ru-RU" i="1" dirty="0" err="1">
                <a:solidFill>
                  <a:schemeClr val="bg1"/>
                </a:solidFill>
                <a:highlight>
                  <a:srgbClr val="13B14A"/>
                </a:highlight>
              </a:rPr>
              <a:t>СПбПУ</a:t>
            </a:r>
            <a:r>
              <a:rPr lang="ru-RU" i="1" dirty="0">
                <a:solidFill>
                  <a:schemeClr val="bg1"/>
                </a:solidFill>
                <a:highlight>
                  <a:srgbClr val="13B14A"/>
                </a:highlight>
              </a:rPr>
              <a:t> &gt;&gt; РАБОТНИКАМ &gt;&gt; АДМИНИСТРАТИВНЫЙ КАТАЛОГ &gt;&gt;</a:t>
            </a:r>
          </a:p>
        </p:txBody>
      </p:sp>
    </p:spTree>
    <p:extLst>
      <p:ext uri="{BB962C8B-B14F-4D97-AF65-F5344CB8AC3E}">
        <p14:creationId xmlns:p14="http://schemas.microsoft.com/office/powerpoint/2010/main" val="67314800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a:extLst>
              <a:ext uri="{FF2B5EF4-FFF2-40B4-BE49-F238E27FC236}">
                <a16:creationId xmlns:a16="http://schemas.microsoft.com/office/drawing/2014/main" id="{58CA02B1-B3AF-473F-ABA8-221151EE08D6}"/>
              </a:ext>
            </a:extLst>
          </p:cNvPr>
          <p:cNvSpPr>
            <a:spLocks noGrp="1"/>
          </p:cNvSpPr>
          <p:nvPr>
            <p:ph type="title"/>
          </p:nvPr>
        </p:nvSpPr>
        <p:spPr/>
        <p:txBody>
          <a:bodyPr/>
          <a:lstStyle/>
          <a:p>
            <a:r>
              <a:rPr lang="ru-RU" dirty="0">
                <a:solidFill>
                  <a:srgbClr val="009242"/>
                </a:solidFill>
              </a:rPr>
              <a:t> </a:t>
            </a:r>
            <a:r>
              <a:rPr lang="ru-RU" i="1" dirty="0">
                <a:solidFill>
                  <a:schemeClr val="bg1"/>
                </a:solidFill>
                <a:highlight>
                  <a:srgbClr val="13B14A"/>
                </a:highlight>
              </a:rPr>
              <a:t>&gt;&gt;  </a:t>
            </a:r>
            <a:r>
              <a:rPr lang="ru-RU" dirty="0">
                <a:solidFill>
                  <a:srgbClr val="009242"/>
                </a:solidFill>
              </a:rPr>
              <a:t>КОНТРАКТНАЯ СЛУЖБА</a:t>
            </a:r>
          </a:p>
        </p:txBody>
      </p:sp>
      <p:pic>
        <p:nvPicPr>
          <p:cNvPr id="6" name="Рисунок 5">
            <a:extLst>
              <a:ext uri="{FF2B5EF4-FFF2-40B4-BE49-F238E27FC236}">
                <a16:creationId xmlns:a16="http://schemas.microsoft.com/office/drawing/2014/main" id="{FA333873-BB86-4BFA-812F-9F4DE5A2DFCD}"/>
              </a:ext>
            </a:extLst>
          </p:cNvPr>
          <p:cNvPicPr>
            <a:picLocks noChangeAspect="1"/>
          </p:cNvPicPr>
          <p:nvPr/>
        </p:nvPicPr>
        <p:blipFill>
          <a:blip r:embed="rId2"/>
          <a:stretch>
            <a:fillRect/>
          </a:stretch>
        </p:blipFill>
        <p:spPr>
          <a:xfrm>
            <a:off x="1559118" y="975273"/>
            <a:ext cx="5312462" cy="5411946"/>
          </a:xfrm>
          <a:prstGeom prst="rect">
            <a:avLst/>
          </a:prstGeom>
        </p:spPr>
      </p:pic>
    </p:spTree>
    <p:extLst>
      <p:ext uri="{BB962C8B-B14F-4D97-AF65-F5344CB8AC3E}">
        <p14:creationId xmlns:p14="http://schemas.microsoft.com/office/powerpoint/2010/main" val="7154991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a:extLst>
              <a:ext uri="{FF2B5EF4-FFF2-40B4-BE49-F238E27FC236}">
                <a16:creationId xmlns:a16="http://schemas.microsoft.com/office/drawing/2014/main" id="{58CA02B1-B3AF-473F-ABA8-221151EE08D6}"/>
              </a:ext>
            </a:extLst>
          </p:cNvPr>
          <p:cNvSpPr>
            <a:spLocks noGrp="1"/>
          </p:cNvSpPr>
          <p:nvPr>
            <p:ph type="title"/>
          </p:nvPr>
        </p:nvSpPr>
        <p:spPr/>
        <p:txBody>
          <a:bodyPr/>
          <a:lstStyle/>
          <a:p>
            <a:r>
              <a:rPr lang="ru-RU" dirty="0">
                <a:solidFill>
                  <a:srgbClr val="009242"/>
                </a:solidFill>
              </a:rPr>
              <a:t> </a:t>
            </a:r>
            <a:r>
              <a:rPr lang="ru-RU" i="1" dirty="0">
                <a:solidFill>
                  <a:schemeClr val="bg1"/>
                </a:solidFill>
                <a:highlight>
                  <a:srgbClr val="13B14A"/>
                </a:highlight>
              </a:rPr>
              <a:t>&gt;&gt;  </a:t>
            </a:r>
            <a:r>
              <a:rPr lang="ru-RU" dirty="0">
                <a:solidFill>
                  <a:srgbClr val="009242"/>
                </a:solidFill>
              </a:rPr>
              <a:t>АДМИНИСТРАТИВНО-ПРАВОВОЙ ДЕПАРТАМЕНТ</a:t>
            </a:r>
          </a:p>
        </p:txBody>
      </p:sp>
      <p:pic>
        <p:nvPicPr>
          <p:cNvPr id="4" name="Рисунок 3">
            <a:extLst>
              <a:ext uri="{FF2B5EF4-FFF2-40B4-BE49-F238E27FC236}">
                <a16:creationId xmlns:a16="http://schemas.microsoft.com/office/drawing/2014/main" id="{FAF68950-9547-4735-B55B-E24491970394}"/>
              </a:ext>
            </a:extLst>
          </p:cNvPr>
          <p:cNvPicPr>
            <a:picLocks noChangeAspect="1"/>
          </p:cNvPicPr>
          <p:nvPr/>
        </p:nvPicPr>
        <p:blipFill>
          <a:blip r:embed="rId2"/>
          <a:stretch>
            <a:fillRect/>
          </a:stretch>
        </p:blipFill>
        <p:spPr>
          <a:xfrm>
            <a:off x="1392045" y="935759"/>
            <a:ext cx="5479536" cy="5635899"/>
          </a:xfrm>
          <a:prstGeom prst="rect">
            <a:avLst/>
          </a:prstGeom>
        </p:spPr>
      </p:pic>
    </p:spTree>
    <p:extLst>
      <p:ext uri="{BB962C8B-B14F-4D97-AF65-F5344CB8AC3E}">
        <p14:creationId xmlns:p14="http://schemas.microsoft.com/office/powerpoint/2010/main" val="196798447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a:extLst>
              <a:ext uri="{FF2B5EF4-FFF2-40B4-BE49-F238E27FC236}">
                <a16:creationId xmlns:a16="http://schemas.microsoft.com/office/drawing/2014/main" id="{E18AF524-84A4-4D7B-A392-3DF298AF2A5B}"/>
              </a:ext>
            </a:extLst>
          </p:cNvPr>
          <p:cNvSpPr>
            <a:spLocks noGrp="1"/>
          </p:cNvSpPr>
          <p:nvPr>
            <p:ph type="title"/>
          </p:nvPr>
        </p:nvSpPr>
        <p:spPr/>
        <p:txBody>
          <a:bodyPr/>
          <a:lstStyle/>
          <a:p>
            <a:r>
              <a:rPr lang="ru-RU" dirty="0">
                <a:solidFill>
                  <a:srgbClr val="009242"/>
                </a:solidFill>
                <a:latin typeface="Times New Roman" panose="02020603050405020304" pitchFamily="18" charset="0"/>
                <a:cs typeface="Times New Roman" panose="02020603050405020304" pitchFamily="18" charset="0"/>
              </a:rPr>
              <a:t>Подготовка пакета документов на закупку</a:t>
            </a:r>
          </a:p>
        </p:txBody>
      </p:sp>
      <p:sp>
        <p:nvSpPr>
          <p:cNvPr id="4" name="Объект 3">
            <a:extLst>
              <a:ext uri="{FF2B5EF4-FFF2-40B4-BE49-F238E27FC236}">
                <a16:creationId xmlns:a16="http://schemas.microsoft.com/office/drawing/2014/main" id="{3B11DDEE-9CA4-496A-A515-39A5C18A02C3}"/>
              </a:ext>
            </a:extLst>
          </p:cNvPr>
          <p:cNvSpPr>
            <a:spLocks noGrp="1"/>
          </p:cNvSpPr>
          <p:nvPr>
            <p:ph idx="1"/>
          </p:nvPr>
        </p:nvSpPr>
        <p:spPr>
          <a:xfrm>
            <a:off x="456308" y="1045358"/>
            <a:ext cx="8229644" cy="5310175"/>
          </a:xfrm>
        </p:spPr>
        <p:txBody>
          <a:bodyPr/>
          <a:lstStyle/>
          <a:p>
            <a:pPr algn="just"/>
            <a:r>
              <a:rPr lang="ru-RU" sz="1800" b="1" dirty="0">
                <a:effectLst/>
                <a:latin typeface="Times New Roman" panose="02020603050405020304" pitchFamily="18" charset="0"/>
                <a:ea typeface="Calibri" panose="020F0502020204030204" pitchFamily="34" charset="0"/>
                <a:cs typeface="Times New Roman" panose="02020603050405020304" pitchFamily="18" charset="0"/>
              </a:rPr>
              <a:t>Заявка для размещения закупки</a:t>
            </a:r>
            <a:r>
              <a:rPr lang="ru-RU" sz="1800" dirty="0">
                <a:effectLst/>
                <a:latin typeface="Times New Roman" panose="02020603050405020304" pitchFamily="18" charset="0"/>
                <a:ea typeface="Calibri" panose="020F0502020204030204" pitchFamily="34" charset="0"/>
                <a:cs typeface="Times New Roman" panose="02020603050405020304" pitchFamily="18" charset="0"/>
              </a:rPr>
              <a:t> оформляется Инициатором закупки в соответствии с </a:t>
            </a:r>
            <a:r>
              <a:rPr lang="ru-RU" sz="1800" b="1" dirty="0">
                <a:effectLst/>
                <a:latin typeface="Times New Roman" panose="02020603050405020304" pitchFamily="18" charset="0"/>
                <a:ea typeface="Calibri" panose="020F0502020204030204" pitchFamily="34" charset="0"/>
                <a:cs typeface="Times New Roman" panose="02020603050405020304" pitchFamily="18" charset="0"/>
              </a:rPr>
              <a:t>шаблоном заявки </a:t>
            </a:r>
            <a:r>
              <a:rPr lang="ru-RU" sz="1800" dirty="0">
                <a:effectLst/>
                <a:latin typeface="Times New Roman" panose="02020603050405020304" pitchFamily="18" charset="0"/>
                <a:ea typeface="Calibri" panose="020F0502020204030204" pitchFamily="34" charset="0"/>
                <a:cs typeface="Times New Roman" panose="02020603050405020304" pitchFamily="18" charset="0"/>
              </a:rPr>
              <a:t>с приложением необходимого комплекта документов, согласовывается в зависимости от способа и предмета закупки </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c </a:t>
            </a:r>
            <a:r>
              <a:rPr lang="ru-RU" sz="1800" dirty="0">
                <a:effectLst/>
                <a:latin typeface="Times New Roman" panose="02020603050405020304" pitchFamily="18" charset="0"/>
                <a:ea typeface="Calibri" panose="020F0502020204030204" pitchFamily="34" charset="0"/>
                <a:cs typeface="Times New Roman" panose="02020603050405020304" pitchFamily="18" charset="0"/>
              </a:rPr>
              <a:t>соответствующими структурными подразделениями и утверждается проректором по направлениям деятельности.</a:t>
            </a:r>
          </a:p>
          <a:p>
            <a:pPr marL="342900" lvl="0" indent="-342900" algn="just">
              <a:lnSpc>
                <a:spcPct val="107000"/>
              </a:lnSpc>
              <a:buFont typeface="Wingdings" panose="05000000000000000000" pitchFamily="2" charset="2"/>
              <a:buChar char=""/>
            </a:pPr>
            <a:r>
              <a:rPr lang="ru-RU" sz="1800" i="1" dirty="0">
                <a:effectLst/>
                <a:latin typeface="Times New Roman" panose="02020603050405020304" pitchFamily="18" charset="0"/>
                <a:ea typeface="Calibri" panose="020F0502020204030204" pitchFamily="34" charset="0"/>
                <a:cs typeface="Times New Roman" panose="02020603050405020304" pitchFamily="18" charset="0"/>
              </a:rPr>
              <a:t>С целью оптимизации закупочной деятельности рекомендуется учитывать в работе важность формирования полного комплекта документов для осуществления закупки товаров, работ, услуг и наличия всех согласований в соответствии с локальными актами университета. </a:t>
            </a:r>
            <a:r>
              <a:rPr lang="ru-RU" sz="1800" b="1" i="1" dirty="0">
                <a:effectLst/>
                <a:latin typeface="Times New Roman" panose="02020603050405020304" pitchFamily="18" charset="0"/>
                <a:ea typeface="Calibri" panose="020F0502020204030204" pitchFamily="34" charset="0"/>
                <a:cs typeface="Times New Roman" panose="02020603050405020304" pitchFamily="18" charset="0"/>
              </a:rPr>
              <a:t>Состав комплекта документов</a:t>
            </a:r>
            <a:r>
              <a:rPr lang="ru-RU" sz="1800" i="1" dirty="0">
                <a:effectLst/>
                <a:latin typeface="Times New Roman" panose="02020603050405020304" pitchFamily="18" charset="0"/>
                <a:ea typeface="Calibri" panose="020F0502020204030204" pitchFamily="34" charset="0"/>
                <a:cs typeface="Times New Roman" panose="02020603050405020304" pitchFamily="18" charset="0"/>
              </a:rPr>
              <a:t>, необходимых для закупки, определяется </a:t>
            </a:r>
            <a:r>
              <a:rPr lang="ru-RU" sz="1800" b="1" i="1" dirty="0">
                <a:effectLst/>
                <a:latin typeface="Times New Roman" panose="02020603050405020304" pitchFamily="18" charset="0"/>
                <a:ea typeface="Calibri" panose="020F0502020204030204" pitchFamily="34" charset="0"/>
                <a:cs typeface="Times New Roman" panose="02020603050405020304" pitchFamily="18" charset="0"/>
              </a:rPr>
              <a:t>в зависимости от способа закупки</a:t>
            </a:r>
            <a:r>
              <a:rPr lang="ru-RU" sz="1800" i="1" dirty="0">
                <a:effectLst/>
                <a:latin typeface="Times New Roman" panose="02020603050405020304" pitchFamily="18" charset="0"/>
                <a:ea typeface="Calibri" panose="020F0502020204030204" pitchFamily="34" charset="0"/>
                <a:cs typeface="Times New Roman" panose="02020603050405020304" pitchFamily="18" charset="0"/>
              </a:rPr>
              <a:t> (информация размещена в Административном каталоге в разделе Контрактная служба). </a:t>
            </a:r>
            <a:endParaRPr lang="ru-RU"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spcAft>
                <a:spcPts val="800"/>
              </a:spcAft>
              <a:buFont typeface="Wingdings" panose="05000000000000000000" pitchFamily="2" charset="2"/>
              <a:buChar char=""/>
            </a:pPr>
            <a:r>
              <a:rPr lang="ru-RU" sz="1800" i="1" dirty="0">
                <a:effectLst/>
                <a:latin typeface="Times New Roman" panose="02020603050405020304" pitchFamily="18" charset="0"/>
                <a:ea typeface="Calibri" panose="020F0502020204030204" pitchFamily="34" charset="0"/>
                <a:cs typeface="Times New Roman" panose="02020603050405020304" pitchFamily="18" charset="0"/>
              </a:rPr>
              <a:t>Для своевременного удовлетворения потребностей в закупке товаров, работ, услуг для нужд структурных подразделений </a:t>
            </a:r>
            <a:r>
              <a:rPr lang="ru-RU" sz="1800" i="1" dirty="0" err="1">
                <a:effectLst/>
                <a:latin typeface="Times New Roman" panose="02020603050405020304" pitchFamily="18" charset="0"/>
                <a:ea typeface="Calibri" panose="020F0502020204030204" pitchFamily="34" charset="0"/>
                <a:cs typeface="Times New Roman" panose="02020603050405020304" pitchFamily="18" charset="0"/>
              </a:rPr>
              <a:t>СПбПУ</a:t>
            </a:r>
            <a:r>
              <a:rPr lang="ru-RU" sz="1800" i="1" dirty="0">
                <a:effectLst/>
                <a:latin typeface="Times New Roman" panose="02020603050405020304" pitchFamily="18" charset="0"/>
                <a:ea typeface="Calibri" panose="020F0502020204030204" pitchFamily="34" charset="0"/>
                <a:cs typeface="Times New Roman" panose="02020603050405020304" pitchFamily="18" charset="0"/>
              </a:rPr>
              <a:t> необходимо учитывать регламентированные </a:t>
            </a:r>
            <a:r>
              <a:rPr lang="ru-RU" sz="1800" b="1" i="1" dirty="0">
                <a:effectLst/>
                <a:latin typeface="Times New Roman" panose="02020603050405020304" pitchFamily="18" charset="0"/>
                <a:ea typeface="Calibri" panose="020F0502020204030204" pitchFamily="34" charset="0"/>
                <a:cs typeface="Times New Roman" panose="02020603050405020304" pitchFamily="18" charset="0"/>
              </a:rPr>
              <a:t>сроки проведения закупочных процедур</a:t>
            </a:r>
            <a:r>
              <a:rPr lang="ru-RU" sz="1800" i="1" dirty="0">
                <a:effectLst/>
                <a:latin typeface="Times New Roman" panose="02020603050405020304" pitchFamily="18" charset="0"/>
                <a:ea typeface="Calibri" panose="020F0502020204030204" pitchFamily="34" charset="0"/>
                <a:cs typeface="Times New Roman" panose="02020603050405020304" pitchFamily="18" charset="0"/>
              </a:rPr>
              <a:t> (информация размещена в Административном каталоге в разделе Контрактная служба). </a:t>
            </a:r>
            <a:endParaRPr lang="ru-RU" sz="1800" dirty="0">
              <a:effectLst/>
              <a:latin typeface="Calibri" panose="020F0502020204030204" pitchFamily="34" charset="0"/>
              <a:ea typeface="Calibri" panose="020F0502020204030204" pitchFamily="34" charset="0"/>
              <a:cs typeface="Times New Roman" panose="02020603050405020304" pitchFamily="18" charset="0"/>
            </a:endParaRPr>
          </a:p>
          <a:p>
            <a:pPr algn="just"/>
            <a:endParaRPr lang="ru-RU"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ru-RU" dirty="0"/>
          </a:p>
        </p:txBody>
      </p:sp>
    </p:spTree>
    <p:extLst>
      <p:ext uri="{BB962C8B-B14F-4D97-AF65-F5344CB8AC3E}">
        <p14:creationId xmlns:p14="http://schemas.microsoft.com/office/powerpoint/2010/main" val="347229939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a:extLst>
              <a:ext uri="{FF2B5EF4-FFF2-40B4-BE49-F238E27FC236}">
                <a16:creationId xmlns:a16="http://schemas.microsoft.com/office/drawing/2014/main" id="{E18AF524-84A4-4D7B-A392-3DF298AF2A5B}"/>
              </a:ext>
            </a:extLst>
          </p:cNvPr>
          <p:cNvSpPr>
            <a:spLocks noGrp="1"/>
          </p:cNvSpPr>
          <p:nvPr>
            <p:ph type="title"/>
          </p:nvPr>
        </p:nvSpPr>
        <p:spPr/>
        <p:txBody>
          <a:bodyPr/>
          <a:lstStyle/>
          <a:p>
            <a:r>
              <a:rPr lang="ru-RU" dirty="0">
                <a:solidFill>
                  <a:srgbClr val="009242"/>
                </a:solidFill>
              </a:rPr>
              <a:t>ЗАЯВКА НА РАЗМЕЩЕНИЕ ЗАКУПКИ</a:t>
            </a:r>
          </a:p>
        </p:txBody>
      </p:sp>
      <p:pic>
        <p:nvPicPr>
          <p:cNvPr id="8" name="Объект 7">
            <a:extLst>
              <a:ext uri="{FF2B5EF4-FFF2-40B4-BE49-F238E27FC236}">
                <a16:creationId xmlns:a16="http://schemas.microsoft.com/office/drawing/2014/main" id="{A12F7ACC-E56D-4C4E-8B3C-DD47E355B0D9}"/>
              </a:ext>
            </a:extLst>
          </p:cNvPr>
          <p:cNvPicPr>
            <a:picLocks noGrp="1" noChangeAspect="1"/>
          </p:cNvPicPr>
          <p:nvPr>
            <p:ph idx="1"/>
          </p:nvPr>
        </p:nvPicPr>
        <p:blipFill>
          <a:blip r:embed="rId2"/>
          <a:stretch>
            <a:fillRect/>
          </a:stretch>
        </p:blipFill>
        <p:spPr>
          <a:xfrm>
            <a:off x="270121" y="1060419"/>
            <a:ext cx="4104895" cy="5245853"/>
          </a:xfrm>
        </p:spPr>
      </p:pic>
      <p:pic>
        <p:nvPicPr>
          <p:cNvPr id="10" name="Рисунок 9">
            <a:extLst>
              <a:ext uri="{FF2B5EF4-FFF2-40B4-BE49-F238E27FC236}">
                <a16:creationId xmlns:a16="http://schemas.microsoft.com/office/drawing/2014/main" id="{E929B2D3-6CAE-435D-913D-9BD2A6E56195}"/>
              </a:ext>
            </a:extLst>
          </p:cNvPr>
          <p:cNvPicPr>
            <a:picLocks noChangeAspect="1"/>
          </p:cNvPicPr>
          <p:nvPr/>
        </p:nvPicPr>
        <p:blipFill>
          <a:blip r:embed="rId3"/>
          <a:stretch>
            <a:fillRect/>
          </a:stretch>
        </p:blipFill>
        <p:spPr>
          <a:xfrm>
            <a:off x="4659722" y="1060419"/>
            <a:ext cx="4104032" cy="5245853"/>
          </a:xfrm>
          <a:prstGeom prst="rect">
            <a:avLst/>
          </a:prstGeom>
        </p:spPr>
      </p:pic>
    </p:spTree>
    <p:extLst>
      <p:ext uri="{BB962C8B-B14F-4D97-AF65-F5344CB8AC3E}">
        <p14:creationId xmlns:p14="http://schemas.microsoft.com/office/powerpoint/2010/main" val="215196307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a:extLst>
              <a:ext uri="{FF2B5EF4-FFF2-40B4-BE49-F238E27FC236}">
                <a16:creationId xmlns:a16="http://schemas.microsoft.com/office/drawing/2014/main" id="{E18AF524-84A4-4D7B-A392-3DF298AF2A5B}"/>
              </a:ext>
            </a:extLst>
          </p:cNvPr>
          <p:cNvSpPr>
            <a:spLocks noGrp="1"/>
          </p:cNvSpPr>
          <p:nvPr>
            <p:ph type="title"/>
          </p:nvPr>
        </p:nvSpPr>
        <p:spPr/>
        <p:txBody>
          <a:bodyPr/>
          <a:lstStyle/>
          <a:p>
            <a:r>
              <a:rPr lang="ru-RU" dirty="0">
                <a:solidFill>
                  <a:srgbClr val="009242"/>
                </a:solidFill>
                <a:latin typeface="Times New Roman" panose="02020603050405020304" pitchFamily="18" charset="0"/>
                <a:cs typeface="Times New Roman" panose="02020603050405020304" pitchFamily="18" charset="0"/>
              </a:rPr>
              <a:t>ПЕРЕЧЕНЬ СОГЛАСОВАНИЙ </a:t>
            </a:r>
            <a:br>
              <a:rPr lang="ru-RU" dirty="0">
                <a:solidFill>
                  <a:srgbClr val="009242"/>
                </a:solidFill>
                <a:latin typeface="Times New Roman" panose="02020603050405020304" pitchFamily="18" charset="0"/>
                <a:cs typeface="Times New Roman" panose="02020603050405020304" pitchFamily="18" charset="0"/>
              </a:rPr>
            </a:br>
            <a:r>
              <a:rPr lang="ru-RU" sz="1500" i="1" dirty="0">
                <a:solidFill>
                  <a:srgbClr val="009242"/>
                </a:solidFill>
                <a:latin typeface="Times New Roman" panose="02020603050405020304" pitchFamily="18" charset="0"/>
                <a:cs typeface="Times New Roman" panose="02020603050405020304" pitchFamily="18" charset="0"/>
              </a:rPr>
              <a:t>Очередность и состав согласований определяется в зависимости от предмета закупки</a:t>
            </a:r>
          </a:p>
        </p:txBody>
      </p:sp>
      <p:sp>
        <p:nvSpPr>
          <p:cNvPr id="4" name="Объект 3">
            <a:extLst>
              <a:ext uri="{FF2B5EF4-FFF2-40B4-BE49-F238E27FC236}">
                <a16:creationId xmlns:a16="http://schemas.microsoft.com/office/drawing/2014/main" id="{3B11DDEE-9CA4-496A-A515-39A5C18A02C3}"/>
              </a:ext>
            </a:extLst>
          </p:cNvPr>
          <p:cNvSpPr>
            <a:spLocks noGrp="1"/>
          </p:cNvSpPr>
          <p:nvPr>
            <p:ph idx="1"/>
          </p:nvPr>
        </p:nvSpPr>
        <p:spPr>
          <a:xfrm>
            <a:off x="456308" y="1045358"/>
            <a:ext cx="8229644" cy="5310175"/>
          </a:xfrm>
        </p:spPr>
        <p:txBody>
          <a:bodyPr/>
          <a:lstStyle/>
          <a:p>
            <a:pPr algn="ctr">
              <a:lnSpc>
                <a:spcPct val="107000"/>
              </a:lnSpc>
              <a:spcAft>
                <a:spcPts val="800"/>
              </a:spcAft>
            </a:pPr>
            <a:endParaRPr lang="ru-RU"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ru-RU" dirty="0"/>
          </a:p>
        </p:txBody>
      </p:sp>
      <p:graphicFrame>
        <p:nvGraphicFramePr>
          <p:cNvPr id="2" name="Таблица 1">
            <a:extLst>
              <a:ext uri="{FF2B5EF4-FFF2-40B4-BE49-F238E27FC236}">
                <a16:creationId xmlns:a16="http://schemas.microsoft.com/office/drawing/2014/main" id="{CD56EE01-CBEA-40E7-B68B-C68150E32695}"/>
              </a:ext>
            </a:extLst>
          </p:cNvPr>
          <p:cNvGraphicFramePr>
            <a:graphicFrameLocks noGrp="1"/>
          </p:cNvGraphicFramePr>
          <p:nvPr>
            <p:extLst>
              <p:ext uri="{D42A27DB-BD31-4B8C-83A1-F6EECF244321}">
                <p14:modId xmlns:p14="http://schemas.microsoft.com/office/powerpoint/2010/main" val="1160900306"/>
              </p:ext>
            </p:extLst>
          </p:nvPr>
        </p:nvGraphicFramePr>
        <p:xfrm>
          <a:off x="438443" y="936716"/>
          <a:ext cx="8144483" cy="5791043"/>
        </p:xfrm>
        <a:graphic>
          <a:graphicData uri="http://schemas.openxmlformats.org/drawingml/2006/table">
            <a:tbl>
              <a:tblPr firstRow="1" firstCol="1" bandRow="1"/>
              <a:tblGrid>
                <a:gridCol w="6473236">
                  <a:extLst>
                    <a:ext uri="{9D8B030D-6E8A-4147-A177-3AD203B41FA5}">
                      <a16:colId xmlns:a16="http://schemas.microsoft.com/office/drawing/2014/main" val="693066398"/>
                    </a:ext>
                  </a:extLst>
                </a:gridCol>
                <a:gridCol w="1671247">
                  <a:extLst>
                    <a:ext uri="{9D8B030D-6E8A-4147-A177-3AD203B41FA5}">
                      <a16:colId xmlns:a16="http://schemas.microsoft.com/office/drawing/2014/main" val="973956153"/>
                    </a:ext>
                  </a:extLst>
                </a:gridCol>
              </a:tblGrid>
              <a:tr h="761843">
                <a:tc>
                  <a:txBody>
                    <a:bodyPr/>
                    <a:lstStyle/>
                    <a:p>
                      <a:r>
                        <a:rPr lang="ru-RU" sz="1000" b="1" dirty="0">
                          <a:effectLst/>
                          <a:latin typeface="Times New Roman" panose="02020603050405020304" pitchFamily="18" charset="0"/>
                          <a:ea typeface="Times New Roman" panose="02020603050405020304" pitchFamily="18" charset="0"/>
                          <a:cs typeface="Times New Roman" panose="02020603050405020304" pitchFamily="18" charset="0"/>
                        </a:rPr>
                        <a:t>Департамент экономики и финансов </a:t>
                      </a:r>
                      <a:endParaRPr lang="ru-RU" sz="1000" dirty="0">
                        <a:effectLst/>
                        <a:latin typeface="Calibri" panose="020F0502020204030204" pitchFamily="34" charset="0"/>
                        <a:ea typeface="Calibri" panose="020F0502020204030204" pitchFamily="34" charset="0"/>
                        <a:cs typeface="Times New Roman" panose="02020603050405020304" pitchFamily="18" charset="0"/>
                      </a:endParaRPr>
                    </a:p>
                    <a:p>
                      <a:r>
                        <a:rPr lang="ru-RU" sz="1000" dirty="0">
                          <a:effectLst/>
                          <a:latin typeface="Times New Roman" panose="02020603050405020304" pitchFamily="18" charset="0"/>
                          <a:ea typeface="Times New Roman" panose="02020603050405020304" pitchFamily="18" charset="0"/>
                          <a:cs typeface="Times New Roman" panose="02020603050405020304" pitchFamily="18" charset="0"/>
                        </a:rPr>
                        <a:t>(</a:t>
                      </a:r>
                      <a:r>
                        <a:rPr lang="ru-RU" sz="1000" i="1" dirty="0">
                          <a:effectLst/>
                          <a:latin typeface="Times New Roman" panose="02020603050405020304" pitchFamily="18" charset="0"/>
                          <a:ea typeface="Times New Roman" panose="02020603050405020304" pitchFamily="18" charset="0"/>
                          <a:cs typeface="Times New Roman" panose="02020603050405020304" pitchFamily="18" charset="0"/>
                        </a:rPr>
                        <a:t>источник финансирования (КФО), КОСГУ, КВР</a:t>
                      </a:r>
                      <a:r>
                        <a:rPr lang="ru-RU" sz="1000" b="1"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ru-RU" sz="1000" dirty="0">
                        <a:effectLst/>
                        <a:latin typeface="Calibri" panose="020F0502020204030204" pitchFamily="34" charset="0"/>
                        <a:ea typeface="Calibri" panose="020F0502020204030204" pitchFamily="34" charset="0"/>
                        <a:cs typeface="Times New Roman" panose="02020603050405020304" pitchFamily="18" charset="0"/>
                      </a:endParaRPr>
                    </a:p>
                    <a:p>
                      <a:pPr algn="just"/>
                      <a:r>
                        <a:rPr lang="ru-RU" sz="1000" i="1" dirty="0">
                          <a:effectLst/>
                          <a:latin typeface="Times New Roman" panose="02020603050405020304" pitchFamily="18" charset="0"/>
                          <a:ea typeface="Times New Roman" panose="02020603050405020304" pitchFamily="18" charset="0"/>
                          <a:cs typeface="Times New Roman" panose="02020603050405020304" pitchFamily="18" charset="0"/>
                        </a:rPr>
                        <a:t>(</a:t>
                      </a:r>
                      <a:r>
                        <a:rPr lang="ru-RU" sz="1000" i="1" dirty="0" err="1">
                          <a:effectLst/>
                          <a:latin typeface="Times New Roman" panose="02020603050405020304" pitchFamily="18" charset="0"/>
                          <a:ea typeface="Times New Roman" panose="02020603050405020304" pitchFamily="18" charset="0"/>
                          <a:cs typeface="Times New Roman" panose="02020603050405020304" pitchFamily="18" charset="0"/>
                        </a:rPr>
                        <a:t>ДЭиФ</a:t>
                      </a:r>
                      <a:r>
                        <a:rPr lang="ru-RU" sz="1000" i="1" dirty="0">
                          <a:effectLst/>
                          <a:latin typeface="Times New Roman" panose="02020603050405020304" pitchFamily="18" charset="0"/>
                          <a:ea typeface="Times New Roman" panose="02020603050405020304" pitchFamily="18" charset="0"/>
                          <a:cs typeface="Times New Roman" panose="02020603050405020304" pitchFamily="18" charset="0"/>
                        </a:rPr>
                        <a:t> принимает на согласование заявку исключительно при наличии согласования руководителя структурного подразделения (лицевого счета) и при необходимости: отдела учета нефинансовых активов, </a:t>
                      </a:r>
                      <a:r>
                        <a:rPr lang="ru-RU" sz="1000" i="1" dirty="0" err="1">
                          <a:effectLst/>
                          <a:latin typeface="Times New Roman" panose="02020603050405020304" pitchFamily="18" charset="0"/>
                          <a:ea typeface="Times New Roman" panose="02020603050405020304" pitchFamily="18" charset="0"/>
                          <a:cs typeface="Times New Roman" panose="02020603050405020304" pitchFamily="18" charset="0"/>
                        </a:rPr>
                        <a:t>ДРиТН</a:t>
                      </a:r>
                      <a:r>
                        <a:rPr lang="ru-RU" sz="1000" i="1" dirty="0">
                          <a:effectLst/>
                          <a:latin typeface="Times New Roman" panose="02020603050405020304" pitchFamily="18" charset="0"/>
                          <a:ea typeface="Times New Roman" panose="02020603050405020304" pitchFamily="18" charset="0"/>
                          <a:cs typeface="Times New Roman" panose="02020603050405020304" pitchFamily="18" charset="0"/>
                        </a:rPr>
                        <a:t>, проректора по </a:t>
                      </a:r>
                      <a:r>
                        <a:rPr lang="ru-RU" sz="1000" i="1" dirty="0" err="1">
                          <a:effectLst/>
                          <a:latin typeface="Times New Roman" panose="02020603050405020304" pitchFamily="18" charset="0"/>
                          <a:ea typeface="Times New Roman" panose="02020603050405020304" pitchFamily="18" charset="0"/>
                          <a:cs typeface="Times New Roman" panose="02020603050405020304" pitchFamily="18" charset="0"/>
                        </a:rPr>
                        <a:t>инф.технологиям</a:t>
                      </a:r>
                      <a:r>
                        <a:rPr lang="ru-RU" sz="1000" i="1" dirty="0">
                          <a:effectLst/>
                          <a:latin typeface="Times New Roman" panose="02020603050405020304" pitchFamily="18" charset="0"/>
                          <a:ea typeface="Times New Roman" panose="02020603050405020304" pitchFamily="18" charset="0"/>
                          <a:cs typeface="Times New Roman" panose="02020603050405020304" pitchFamily="18" charset="0"/>
                        </a:rPr>
                        <a:t> и </a:t>
                      </a:r>
                      <a:r>
                        <a:rPr lang="ru-RU" sz="1000" i="1" dirty="0" err="1">
                          <a:effectLst/>
                          <a:latin typeface="Times New Roman" panose="02020603050405020304" pitchFamily="18" charset="0"/>
                          <a:ea typeface="Times New Roman" panose="02020603050405020304" pitchFamily="18" charset="0"/>
                          <a:cs typeface="Times New Roman" panose="02020603050405020304" pitchFamily="18" charset="0"/>
                        </a:rPr>
                        <a:t>цифр.трансформации</a:t>
                      </a:r>
                      <a:r>
                        <a:rPr lang="ru-RU" sz="1000" i="1" dirty="0">
                          <a:effectLst/>
                          <a:latin typeface="Times New Roman" panose="02020603050405020304" pitchFamily="18" charset="0"/>
                          <a:ea typeface="Times New Roman" panose="02020603050405020304" pitchFamily="18" charset="0"/>
                          <a:cs typeface="Times New Roman" panose="02020603050405020304" pitchFamily="18" charset="0"/>
                        </a:rPr>
                        <a:t> и др. - может уточняться в процессе согласования)</a:t>
                      </a:r>
                      <a:endParaRPr lang="ru-RU"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51259" marR="5125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ru-RU" sz="1000" dirty="0">
                          <a:effectLst/>
                          <a:latin typeface="Times New Roman" panose="02020603050405020304" pitchFamily="18" charset="0"/>
                          <a:ea typeface="Times New Roman" panose="02020603050405020304" pitchFamily="18" charset="0"/>
                          <a:cs typeface="Times New Roman" panose="02020603050405020304" pitchFamily="18" charset="0"/>
                        </a:rPr>
                        <a:t>305, 303, 327А</a:t>
                      </a:r>
                      <a:endParaRPr lang="ru-RU" sz="1000" dirty="0">
                        <a:effectLst/>
                        <a:latin typeface="Calibri" panose="020F0502020204030204" pitchFamily="34" charset="0"/>
                        <a:ea typeface="Calibri" panose="020F0502020204030204" pitchFamily="34" charset="0"/>
                        <a:cs typeface="Times New Roman" panose="02020603050405020304" pitchFamily="18" charset="0"/>
                      </a:endParaRPr>
                    </a:p>
                    <a:p>
                      <a:pPr algn="ctr"/>
                      <a:r>
                        <a:rPr lang="ru-RU" sz="1000" dirty="0">
                          <a:effectLst/>
                          <a:latin typeface="Times New Roman" panose="02020603050405020304" pitchFamily="18" charset="0"/>
                          <a:ea typeface="Times New Roman" panose="02020603050405020304" pitchFamily="18" charset="0"/>
                          <a:cs typeface="Times New Roman" panose="02020603050405020304" pitchFamily="18" charset="0"/>
                        </a:rPr>
                        <a:t>(1й УК, 3й этаж)</a:t>
                      </a:r>
                      <a:endParaRPr lang="ru-RU"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51259" marR="5125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503056471"/>
                  </a:ext>
                </a:extLst>
              </a:tr>
              <a:tr h="304737">
                <a:tc>
                  <a:txBody>
                    <a:bodyPr/>
                    <a:lstStyle/>
                    <a:p>
                      <a:r>
                        <a:rPr lang="ru-RU" sz="1000" b="1">
                          <a:effectLst/>
                          <a:latin typeface="Times New Roman" panose="02020603050405020304" pitchFamily="18" charset="0"/>
                          <a:ea typeface="Times New Roman" panose="02020603050405020304" pitchFamily="18" charset="0"/>
                          <a:cs typeface="Times New Roman" panose="02020603050405020304" pitchFamily="18" charset="0"/>
                        </a:rPr>
                        <a:t>Проректор по направлению деятельности </a:t>
                      </a:r>
                      <a:endParaRPr lang="ru-RU" sz="1000">
                        <a:effectLst/>
                        <a:latin typeface="Calibri" panose="020F0502020204030204" pitchFamily="34" charset="0"/>
                        <a:ea typeface="Calibri" panose="020F0502020204030204" pitchFamily="34" charset="0"/>
                        <a:cs typeface="Times New Roman" panose="02020603050405020304" pitchFamily="18" charset="0"/>
                      </a:endParaRPr>
                    </a:p>
                    <a:p>
                      <a:r>
                        <a:rPr lang="ru-RU" sz="1000">
                          <a:effectLst/>
                          <a:latin typeface="Times New Roman" panose="02020603050405020304" pitchFamily="18" charset="0"/>
                          <a:ea typeface="Times New Roman" panose="02020603050405020304" pitchFamily="18" charset="0"/>
                          <a:cs typeface="Times New Roman" panose="02020603050405020304" pitchFamily="18" charset="0"/>
                        </a:rPr>
                        <a:t>(</a:t>
                      </a:r>
                      <a:r>
                        <a:rPr lang="ru-RU" sz="1000" i="1">
                          <a:effectLst/>
                          <a:latin typeface="Times New Roman" panose="02020603050405020304" pitchFamily="18" charset="0"/>
                          <a:ea typeface="Times New Roman" panose="02020603050405020304" pitchFamily="18" charset="0"/>
                          <a:cs typeface="Times New Roman" panose="02020603050405020304" pitchFamily="18" charset="0"/>
                        </a:rPr>
                        <a:t>утверждающий заявку, подписывающий договор</a:t>
                      </a:r>
                      <a:r>
                        <a:rPr lang="ru-RU" sz="1000">
                          <a:effectLst/>
                          <a:latin typeface="Times New Roman" panose="02020603050405020304" pitchFamily="18" charset="0"/>
                          <a:ea typeface="Times New Roman" panose="02020603050405020304" pitchFamily="18" charset="0"/>
                          <a:cs typeface="Times New Roman" panose="02020603050405020304" pitchFamily="18" charset="0"/>
                        </a:rPr>
                        <a:t>)</a:t>
                      </a:r>
                      <a:endParaRPr lang="ru-RU" sz="1000">
                        <a:effectLst/>
                        <a:latin typeface="Calibri" panose="020F0502020204030204" pitchFamily="34" charset="0"/>
                        <a:ea typeface="Calibri" panose="020F0502020204030204" pitchFamily="34" charset="0"/>
                        <a:cs typeface="Times New Roman" panose="02020603050405020304" pitchFamily="18" charset="0"/>
                      </a:endParaRPr>
                    </a:p>
                  </a:txBody>
                  <a:tcPr marL="51259" marR="5125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ru-RU" sz="1000" dirty="0">
                          <a:effectLst/>
                          <a:latin typeface="Times New Roman" panose="02020603050405020304" pitchFamily="18" charset="0"/>
                          <a:ea typeface="Times New Roman" panose="02020603050405020304" pitchFamily="18" charset="0"/>
                          <a:cs typeface="Times New Roman" panose="02020603050405020304" pitchFamily="18" charset="0"/>
                        </a:rPr>
                        <a:t>Приемная проректора</a:t>
                      </a:r>
                      <a:endParaRPr lang="ru-RU"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51259" marR="5125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917539599"/>
                  </a:ext>
                </a:extLst>
              </a:tr>
              <a:tr h="457106">
                <a:tc>
                  <a:txBody>
                    <a:bodyPr/>
                    <a:lstStyle/>
                    <a:p>
                      <a:r>
                        <a:rPr lang="ru-RU" sz="1000" b="1" dirty="0">
                          <a:effectLst/>
                          <a:latin typeface="Times New Roman" panose="02020603050405020304" pitchFamily="18" charset="0"/>
                          <a:ea typeface="Calibri" panose="020F0502020204030204" pitchFamily="34" charset="0"/>
                          <a:cs typeface="Times New Roman" panose="02020603050405020304" pitchFamily="18" charset="0"/>
                        </a:rPr>
                        <a:t>Отдел учета нефинансовых активов</a:t>
                      </a:r>
                      <a:endParaRPr lang="ru-RU" sz="1000" dirty="0">
                        <a:effectLst/>
                        <a:latin typeface="Calibri" panose="020F0502020204030204" pitchFamily="34" charset="0"/>
                        <a:ea typeface="Calibri" panose="020F0502020204030204" pitchFamily="34" charset="0"/>
                        <a:cs typeface="Times New Roman" panose="02020603050405020304" pitchFamily="18" charset="0"/>
                      </a:endParaRPr>
                    </a:p>
                    <a:p>
                      <a:r>
                        <a:rPr lang="ru-RU" sz="1000" i="1" dirty="0">
                          <a:effectLst/>
                          <a:latin typeface="Times New Roman" panose="02020603050405020304" pitchFamily="18" charset="0"/>
                          <a:ea typeface="Calibri" panose="020F0502020204030204" pitchFamily="34" charset="0"/>
                          <a:cs typeface="Times New Roman" panose="02020603050405020304" pitchFamily="18" charset="0"/>
                        </a:rPr>
                        <a:t>(в случае закупки основных средств, комплектующих и материальных запасов, в том числе в случае размещения закупки на выполнение ремонтных работ помещений и зданий Университета)</a:t>
                      </a:r>
                      <a:endParaRPr lang="ru-RU"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51259" marR="5125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ru-RU" sz="1000">
                          <a:effectLst/>
                          <a:latin typeface="Times New Roman" panose="02020603050405020304" pitchFamily="18" charset="0"/>
                          <a:ea typeface="Calibri" panose="020F0502020204030204" pitchFamily="34" charset="0"/>
                          <a:cs typeface="Times New Roman" panose="02020603050405020304" pitchFamily="18" charset="0"/>
                        </a:rPr>
                        <a:t>124 (1й УК, 1й этаж)</a:t>
                      </a:r>
                      <a:endParaRPr lang="ru-RU" sz="1000">
                        <a:effectLst/>
                        <a:latin typeface="Calibri" panose="020F0502020204030204" pitchFamily="34" charset="0"/>
                        <a:ea typeface="Calibri" panose="020F0502020204030204" pitchFamily="34" charset="0"/>
                        <a:cs typeface="Times New Roman" panose="02020603050405020304" pitchFamily="18" charset="0"/>
                      </a:endParaRPr>
                    </a:p>
                  </a:txBody>
                  <a:tcPr marL="51259" marR="5125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97352980"/>
                  </a:ext>
                </a:extLst>
              </a:tr>
              <a:tr h="609475">
                <a:tc>
                  <a:txBody>
                    <a:bodyPr/>
                    <a:lstStyle/>
                    <a:p>
                      <a:r>
                        <a:rPr lang="ru-RU" sz="1000" b="1" dirty="0">
                          <a:effectLst/>
                          <a:latin typeface="Times New Roman" panose="02020603050405020304" pitchFamily="18" charset="0"/>
                          <a:ea typeface="Calibri" panose="020F0502020204030204" pitchFamily="34" charset="0"/>
                          <a:cs typeface="Times New Roman" panose="02020603050405020304" pitchFamily="18" charset="0"/>
                        </a:rPr>
                        <a:t>Служба аудита, финансового контроля и экономической безопасности </a:t>
                      </a:r>
                      <a:endParaRPr lang="ru-RU" sz="1000" dirty="0">
                        <a:effectLst/>
                        <a:latin typeface="Calibri" panose="020F0502020204030204" pitchFamily="34" charset="0"/>
                        <a:ea typeface="Calibri" panose="020F0502020204030204" pitchFamily="34" charset="0"/>
                        <a:cs typeface="Times New Roman" panose="02020603050405020304" pitchFamily="18" charset="0"/>
                      </a:endParaRPr>
                    </a:p>
                    <a:p>
                      <a:r>
                        <a:rPr lang="ru-RU" sz="1000" dirty="0">
                          <a:effectLst/>
                          <a:latin typeface="Times New Roman" panose="02020603050405020304" pitchFamily="18" charset="0"/>
                          <a:ea typeface="Calibri" panose="020F0502020204030204" pitchFamily="34" charset="0"/>
                          <a:cs typeface="Times New Roman" panose="02020603050405020304" pitchFamily="18" charset="0"/>
                        </a:rPr>
                        <a:t>(проверка надежности контрагентов) </a:t>
                      </a:r>
                      <a:r>
                        <a:rPr lang="ru-RU" sz="1000" i="1" dirty="0">
                          <a:effectLst/>
                          <a:latin typeface="Times New Roman" panose="02020603050405020304" pitchFamily="18" charset="0"/>
                          <a:ea typeface="Calibri" panose="020F0502020204030204" pitchFamily="34" charset="0"/>
                          <a:cs typeface="Times New Roman" panose="02020603050405020304" pitchFamily="18" charset="0"/>
                        </a:rPr>
                        <a:t>(</a:t>
                      </a:r>
                      <a:r>
                        <a:rPr lang="ru-RU" sz="1000" i="1" dirty="0" err="1">
                          <a:effectLst/>
                          <a:latin typeface="Times New Roman" panose="02020603050405020304" pitchFamily="18" charset="0"/>
                          <a:ea typeface="Calibri" panose="020F0502020204030204" pitchFamily="34" charset="0"/>
                          <a:cs typeface="Times New Roman" panose="02020603050405020304" pitchFamily="18" charset="0"/>
                        </a:rPr>
                        <a:t>САФКиЭБ</a:t>
                      </a:r>
                      <a:r>
                        <a:rPr lang="ru-RU" sz="1000" i="1" dirty="0">
                          <a:effectLst/>
                          <a:latin typeface="Times New Roman" panose="02020603050405020304" pitchFamily="18" charset="0"/>
                          <a:ea typeface="Calibri" panose="020F0502020204030204" pitchFamily="34" charset="0"/>
                          <a:cs typeface="Times New Roman" panose="02020603050405020304" pitchFamily="18" charset="0"/>
                        </a:rPr>
                        <a:t> принимает на проверку заявку исключительно при наличии согласования источника финансирования (</a:t>
                      </a:r>
                      <a:r>
                        <a:rPr lang="ru-RU" sz="1000" i="1" dirty="0" err="1">
                          <a:effectLst/>
                          <a:latin typeface="Times New Roman" panose="02020603050405020304" pitchFamily="18" charset="0"/>
                          <a:ea typeface="Calibri" panose="020F0502020204030204" pitchFamily="34" charset="0"/>
                          <a:cs typeface="Times New Roman" panose="02020603050405020304" pitchFamily="18" charset="0"/>
                        </a:rPr>
                        <a:t>ДЭиФ</a:t>
                      </a:r>
                      <a:r>
                        <a:rPr lang="ru-RU" sz="1000" i="1" dirty="0">
                          <a:effectLst/>
                          <a:latin typeface="Times New Roman" panose="02020603050405020304" pitchFamily="18" charset="0"/>
                          <a:ea typeface="Calibri" panose="020F0502020204030204" pitchFamily="34" charset="0"/>
                          <a:cs typeface="Times New Roman" panose="02020603050405020304" pitchFamily="18" charset="0"/>
                        </a:rPr>
                        <a:t>) и утвержденную проректором (по направлению деятельности)</a:t>
                      </a:r>
                      <a:r>
                        <a:rPr lang="ru-RU" sz="1000" dirty="0">
                          <a:effectLst/>
                          <a:latin typeface="Calibri" panose="020F0502020204030204" pitchFamily="34" charset="0"/>
                          <a:ea typeface="Calibri" panose="020F0502020204030204" pitchFamily="34" charset="0"/>
                          <a:cs typeface="Times New Roman" panose="02020603050405020304" pitchFamily="18" charset="0"/>
                        </a:rPr>
                        <a:t> </a:t>
                      </a:r>
                      <a:r>
                        <a:rPr lang="ru-RU" sz="1000" i="1" dirty="0">
                          <a:effectLst/>
                          <a:latin typeface="Times New Roman" panose="02020603050405020304" pitchFamily="18" charset="0"/>
                          <a:ea typeface="Calibri" panose="020F0502020204030204" pitchFamily="34" charset="0"/>
                          <a:cs typeface="Times New Roman" panose="02020603050405020304" pitchFamily="18" charset="0"/>
                        </a:rPr>
                        <a:t>и др. - может уточняться в процессе согласования)</a:t>
                      </a:r>
                      <a:endParaRPr lang="ru-RU"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51259" marR="5125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ru-RU" sz="1000" dirty="0">
                          <a:effectLst/>
                          <a:latin typeface="Times New Roman" panose="02020603050405020304" pitchFamily="18" charset="0"/>
                          <a:ea typeface="Calibri" panose="020F0502020204030204" pitchFamily="34" charset="0"/>
                          <a:cs typeface="Times New Roman" panose="02020603050405020304" pitchFamily="18" charset="0"/>
                        </a:rPr>
                        <a:t>332 (1й УК, 3й этаж)</a:t>
                      </a:r>
                      <a:endParaRPr lang="ru-RU"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51259" marR="5125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7975266"/>
                  </a:ext>
                </a:extLst>
              </a:tr>
              <a:tr h="457106">
                <a:tc>
                  <a:txBody>
                    <a:bodyPr/>
                    <a:lstStyle/>
                    <a:p>
                      <a:r>
                        <a:rPr lang="ru-RU" sz="1000" b="1">
                          <a:effectLst/>
                          <a:latin typeface="Times New Roman" panose="02020603050405020304" pitchFamily="18" charset="0"/>
                          <a:ea typeface="Calibri" panose="020F0502020204030204" pitchFamily="34" charset="0"/>
                          <a:cs typeface="Times New Roman" panose="02020603050405020304" pitchFamily="18" charset="0"/>
                        </a:rPr>
                        <a:t>Департамент ремонта и технического надзора </a:t>
                      </a:r>
                      <a:endParaRPr lang="ru-RU" sz="1000">
                        <a:effectLst/>
                        <a:latin typeface="Calibri" panose="020F0502020204030204" pitchFamily="34" charset="0"/>
                        <a:ea typeface="Calibri" panose="020F0502020204030204" pitchFamily="34" charset="0"/>
                        <a:cs typeface="Times New Roman" panose="02020603050405020304" pitchFamily="18" charset="0"/>
                      </a:endParaRPr>
                    </a:p>
                    <a:p>
                      <a:r>
                        <a:rPr lang="ru-RU" sz="1000" i="1">
                          <a:effectLst/>
                          <a:latin typeface="Times New Roman" panose="02020603050405020304" pitchFamily="18" charset="0"/>
                          <a:ea typeface="Calibri" panose="020F0502020204030204" pitchFamily="34" charset="0"/>
                          <a:cs typeface="Times New Roman" panose="02020603050405020304" pitchFamily="18" charset="0"/>
                        </a:rPr>
                        <a:t>(при капитальном, текущем ремонте и/или строительстве, реконструкции объектов недвижимого имущества, архитектурно-строительном проектировании)</a:t>
                      </a:r>
                      <a:endParaRPr lang="ru-RU" sz="1000">
                        <a:effectLst/>
                        <a:latin typeface="Calibri" panose="020F0502020204030204" pitchFamily="34" charset="0"/>
                        <a:ea typeface="Calibri" panose="020F0502020204030204" pitchFamily="34" charset="0"/>
                        <a:cs typeface="Times New Roman" panose="02020603050405020304" pitchFamily="18" charset="0"/>
                      </a:endParaRPr>
                    </a:p>
                  </a:txBody>
                  <a:tcPr marL="51259" marR="5125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ru-RU" sz="1000" dirty="0">
                          <a:effectLst/>
                          <a:latin typeface="Times New Roman" panose="02020603050405020304" pitchFamily="18" charset="0"/>
                          <a:ea typeface="Calibri" panose="020F0502020204030204" pitchFamily="34" charset="0"/>
                          <a:cs typeface="Times New Roman" panose="02020603050405020304" pitchFamily="18" charset="0"/>
                        </a:rPr>
                        <a:t>10 (4й этаж, ЛАК)</a:t>
                      </a:r>
                      <a:endParaRPr lang="ru-RU" sz="1000" dirty="0">
                        <a:effectLst/>
                        <a:latin typeface="Calibri" panose="020F0502020204030204" pitchFamily="34" charset="0"/>
                        <a:ea typeface="Calibri" panose="020F0502020204030204" pitchFamily="34" charset="0"/>
                        <a:cs typeface="Times New Roman" panose="02020603050405020304" pitchFamily="18" charset="0"/>
                      </a:endParaRPr>
                    </a:p>
                    <a:p>
                      <a:pPr algn="ctr"/>
                      <a:r>
                        <a:rPr lang="ru-RU" sz="1000" dirty="0">
                          <a:effectLst/>
                          <a:latin typeface="Times New Roman" panose="02020603050405020304" pitchFamily="18" charset="0"/>
                          <a:ea typeface="Calibri" panose="020F0502020204030204" pitchFamily="34" charset="0"/>
                          <a:cs typeface="Times New Roman" panose="02020603050405020304" pitchFamily="18" charset="0"/>
                        </a:rPr>
                        <a:t>Политехническая ул., д. 29, лит. Ж,  </a:t>
                      </a:r>
                      <a:endParaRPr lang="ru-RU"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51259" marR="5125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792406224"/>
                  </a:ext>
                </a:extLst>
              </a:tr>
              <a:tr h="457106">
                <a:tc>
                  <a:txBody>
                    <a:bodyPr/>
                    <a:lstStyle/>
                    <a:p>
                      <a:r>
                        <a:rPr lang="ru-RU" sz="1000" b="1">
                          <a:effectLst/>
                          <a:latin typeface="Times New Roman" panose="02020603050405020304" pitchFamily="18" charset="0"/>
                          <a:ea typeface="Calibri" panose="020F0502020204030204" pitchFamily="34" charset="0"/>
                          <a:cs typeface="Times New Roman" panose="02020603050405020304" pitchFamily="18" charset="0"/>
                        </a:rPr>
                        <a:t>Департамент эксплуатационно-хозяйственных служб</a:t>
                      </a:r>
                      <a:endParaRPr lang="ru-RU" sz="1000">
                        <a:effectLst/>
                        <a:latin typeface="Calibri" panose="020F0502020204030204" pitchFamily="34" charset="0"/>
                        <a:ea typeface="Calibri" panose="020F0502020204030204" pitchFamily="34" charset="0"/>
                        <a:cs typeface="Times New Roman" panose="02020603050405020304" pitchFamily="18" charset="0"/>
                      </a:endParaRPr>
                    </a:p>
                    <a:p>
                      <a:r>
                        <a:rPr lang="ru-RU" sz="1000" i="1">
                          <a:effectLst/>
                          <a:latin typeface="Times New Roman" panose="02020603050405020304" pitchFamily="18" charset="0"/>
                          <a:ea typeface="Calibri" panose="020F0502020204030204" pitchFamily="34" charset="0"/>
                          <a:cs typeface="Times New Roman" panose="02020603050405020304" pitchFamily="18" charset="0"/>
                        </a:rPr>
                        <a:t>(при текущем ремонте в случае формирования заявки ДЭХС)</a:t>
                      </a:r>
                      <a:endParaRPr lang="ru-RU" sz="1000">
                        <a:effectLst/>
                        <a:latin typeface="Calibri" panose="020F0502020204030204" pitchFamily="34" charset="0"/>
                        <a:ea typeface="Calibri" panose="020F0502020204030204" pitchFamily="34" charset="0"/>
                        <a:cs typeface="Times New Roman" panose="02020603050405020304" pitchFamily="18" charset="0"/>
                      </a:endParaRPr>
                    </a:p>
                  </a:txBody>
                  <a:tcPr marL="51259" marR="5125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ru-RU" sz="1000" dirty="0">
                          <a:effectLst/>
                          <a:latin typeface="Times New Roman" panose="02020603050405020304" pitchFamily="18" charset="0"/>
                          <a:ea typeface="Calibri" panose="020F0502020204030204" pitchFamily="34" charset="0"/>
                          <a:cs typeface="Times New Roman" panose="02020603050405020304" pitchFamily="18" charset="0"/>
                        </a:rPr>
                        <a:t>  1й этаж, ЛАК Политехническая ул., д. 29, лит. Ж </a:t>
                      </a:r>
                      <a:endParaRPr lang="ru-RU"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51259" marR="5125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309159575"/>
                  </a:ext>
                </a:extLst>
              </a:tr>
              <a:tr h="609475">
                <a:tc>
                  <a:txBody>
                    <a:bodyPr/>
                    <a:lstStyle/>
                    <a:p>
                      <a:r>
                        <a:rPr lang="ru-RU" sz="1000" b="1">
                          <a:effectLst/>
                          <a:latin typeface="Times New Roman" panose="02020603050405020304" pitchFamily="18" charset="0"/>
                          <a:ea typeface="Calibri" panose="020F0502020204030204" pitchFamily="34" charset="0"/>
                          <a:cs typeface="Times New Roman" panose="02020603050405020304" pitchFamily="18" charset="0"/>
                        </a:rPr>
                        <a:t>Департамент инженерных служб </a:t>
                      </a:r>
                      <a:endParaRPr lang="ru-RU" sz="1000">
                        <a:effectLst/>
                        <a:latin typeface="Calibri" panose="020F0502020204030204" pitchFamily="34" charset="0"/>
                        <a:ea typeface="Calibri" panose="020F0502020204030204" pitchFamily="34" charset="0"/>
                        <a:cs typeface="Times New Roman" panose="02020603050405020304" pitchFamily="18" charset="0"/>
                      </a:endParaRPr>
                    </a:p>
                    <a:p>
                      <a:r>
                        <a:rPr lang="ru-RU" sz="1000" i="1">
                          <a:effectLst/>
                          <a:latin typeface="Times New Roman" panose="02020603050405020304" pitchFamily="18" charset="0"/>
                          <a:ea typeface="Calibri" panose="020F0502020204030204" pitchFamily="34" charset="0"/>
                          <a:cs typeface="Times New Roman" panose="02020603050405020304" pitchFamily="18" charset="0"/>
                        </a:rPr>
                        <a:t>(при закупке электрооборудования, выполнении ремонтных работ, ремонте инженерного оборудования, монтаже систем автоматической противопожарной защиты, систем видеонаблюдения, систем управления контроля доступом, систем оповещения, охранной сигнализации и пр.)</a:t>
                      </a:r>
                      <a:endParaRPr lang="ru-RU" sz="1000">
                        <a:effectLst/>
                        <a:latin typeface="Calibri" panose="020F0502020204030204" pitchFamily="34" charset="0"/>
                        <a:ea typeface="Calibri" panose="020F0502020204030204" pitchFamily="34" charset="0"/>
                        <a:cs typeface="Times New Roman" panose="02020603050405020304" pitchFamily="18" charset="0"/>
                      </a:endParaRPr>
                    </a:p>
                  </a:txBody>
                  <a:tcPr marL="51259" marR="5125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ru-RU" sz="1000" dirty="0">
                          <a:effectLst/>
                          <a:latin typeface="Times New Roman" panose="02020603050405020304" pitchFamily="18" charset="0"/>
                          <a:ea typeface="Calibri" panose="020F0502020204030204" pitchFamily="34" charset="0"/>
                          <a:cs typeface="Times New Roman" panose="02020603050405020304" pitchFamily="18" charset="0"/>
                        </a:rPr>
                        <a:t>416 В</a:t>
                      </a:r>
                      <a:endParaRPr lang="ru-RU" sz="1000" dirty="0">
                        <a:effectLst/>
                        <a:latin typeface="Calibri" panose="020F0502020204030204" pitchFamily="34" charset="0"/>
                        <a:ea typeface="Calibri" panose="020F0502020204030204" pitchFamily="34" charset="0"/>
                        <a:cs typeface="Times New Roman" panose="02020603050405020304" pitchFamily="18" charset="0"/>
                      </a:endParaRPr>
                    </a:p>
                    <a:p>
                      <a:pPr algn="ctr"/>
                      <a:r>
                        <a:rPr lang="ru-RU" sz="1000" dirty="0">
                          <a:effectLst/>
                          <a:latin typeface="Times New Roman" panose="02020603050405020304" pitchFamily="18" charset="0"/>
                          <a:ea typeface="Calibri" panose="020F0502020204030204" pitchFamily="34" charset="0"/>
                          <a:cs typeface="Times New Roman" panose="02020603050405020304" pitchFamily="18" charset="0"/>
                        </a:rPr>
                        <a:t>(1й УК, 4й этаж)</a:t>
                      </a:r>
                      <a:endParaRPr lang="ru-RU"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51259" marR="5125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279175059"/>
                  </a:ext>
                </a:extLst>
              </a:tr>
              <a:tr h="761843">
                <a:tc>
                  <a:txBody>
                    <a:bodyPr/>
                    <a:lstStyle/>
                    <a:p>
                      <a:r>
                        <a:rPr lang="ru-RU" sz="1000" b="1">
                          <a:effectLst/>
                          <a:latin typeface="Times New Roman" panose="02020603050405020304" pitchFamily="18" charset="0"/>
                          <a:ea typeface="Calibri" panose="020F0502020204030204" pitchFamily="34" charset="0"/>
                          <a:cs typeface="Times New Roman" panose="02020603050405020304" pitchFamily="18" charset="0"/>
                        </a:rPr>
                        <a:t>Проректор по информационным технологиям и цифровой трансформации</a:t>
                      </a:r>
                      <a:endParaRPr lang="ru-RU" sz="1000">
                        <a:effectLst/>
                        <a:latin typeface="Calibri" panose="020F0502020204030204" pitchFamily="34" charset="0"/>
                        <a:ea typeface="Calibri" panose="020F0502020204030204" pitchFamily="34" charset="0"/>
                        <a:cs typeface="Times New Roman" panose="02020603050405020304" pitchFamily="18" charset="0"/>
                      </a:endParaRPr>
                    </a:p>
                    <a:p>
                      <a:r>
                        <a:rPr lang="ru-RU" sz="1000" i="1">
                          <a:effectLst/>
                          <a:latin typeface="Times New Roman" panose="02020603050405020304" pitchFamily="18" charset="0"/>
                          <a:ea typeface="Calibri" panose="020F0502020204030204" pitchFamily="34" charset="0"/>
                          <a:cs typeface="Times New Roman" panose="02020603050405020304" pitchFamily="18" charset="0"/>
                        </a:rPr>
                        <a:t>(при закупке программного обеспечения, цифровых сервисов, автоматизированных систем, систем и средств защиты информации, мультимедийного оборудования, сетевого и серверного оборудования, строительных и ремонтно-восстановительных работ, в части информационных технологий, демонтажу, монтажу и модернизации структурированной кабельной системы)</a:t>
                      </a:r>
                      <a:endParaRPr lang="ru-RU" sz="1000">
                        <a:effectLst/>
                        <a:latin typeface="Calibri" panose="020F0502020204030204" pitchFamily="34" charset="0"/>
                        <a:ea typeface="Calibri" panose="020F0502020204030204" pitchFamily="34" charset="0"/>
                        <a:cs typeface="Times New Roman" panose="02020603050405020304" pitchFamily="18" charset="0"/>
                      </a:endParaRPr>
                    </a:p>
                  </a:txBody>
                  <a:tcPr marL="51259" marR="5125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ru-RU" sz="1000" dirty="0">
                          <a:effectLst/>
                          <a:latin typeface="Times New Roman" panose="02020603050405020304" pitchFamily="18" charset="0"/>
                          <a:ea typeface="Calibri" panose="020F0502020204030204" pitchFamily="34" charset="0"/>
                          <a:cs typeface="Times New Roman" panose="02020603050405020304" pitchFamily="18" charset="0"/>
                        </a:rPr>
                        <a:t>НИК,</a:t>
                      </a:r>
                      <a:endParaRPr lang="ru-RU" sz="1000" dirty="0">
                        <a:effectLst/>
                        <a:latin typeface="Calibri" panose="020F0502020204030204" pitchFamily="34" charset="0"/>
                        <a:ea typeface="Calibri" panose="020F0502020204030204" pitchFamily="34" charset="0"/>
                        <a:cs typeface="Times New Roman" panose="02020603050405020304" pitchFamily="18" charset="0"/>
                      </a:endParaRPr>
                    </a:p>
                    <a:p>
                      <a:pPr algn="ctr"/>
                      <a:r>
                        <a:rPr lang="ru-RU" sz="1000" dirty="0">
                          <a:effectLst/>
                          <a:latin typeface="Times New Roman" panose="02020603050405020304" pitchFamily="18" charset="0"/>
                          <a:ea typeface="Calibri" panose="020F0502020204030204" pitchFamily="34" charset="0"/>
                          <a:cs typeface="Times New Roman" panose="02020603050405020304" pitchFamily="18" charset="0"/>
                        </a:rPr>
                        <a:t>А 1.23</a:t>
                      </a:r>
                      <a:endParaRPr lang="ru-RU"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51259" marR="5125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06386494"/>
                  </a:ext>
                </a:extLst>
              </a:tr>
              <a:tr h="304737">
                <a:tc>
                  <a:txBody>
                    <a:bodyPr/>
                    <a:lstStyle/>
                    <a:p>
                      <a:r>
                        <a:rPr lang="ru-RU" sz="1000" b="1">
                          <a:effectLst/>
                          <a:latin typeface="Times New Roman" panose="02020603050405020304" pitchFamily="18" charset="0"/>
                          <a:ea typeface="Calibri" panose="020F0502020204030204" pitchFamily="34" charset="0"/>
                          <a:cs typeface="Times New Roman" panose="02020603050405020304" pitchFamily="18" charset="0"/>
                        </a:rPr>
                        <a:t>Центр интеллектуальной собственности и трансфера технологий</a:t>
                      </a:r>
                      <a:r>
                        <a:rPr lang="ru-RU" sz="1000">
                          <a:effectLst/>
                          <a:latin typeface="Times New Roman" panose="02020603050405020304" pitchFamily="18" charset="0"/>
                          <a:ea typeface="Calibri" panose="020F0502020204030204" pitchFamily="34" charset="0"/>
                          <a:cs typeface="Times New Roman" panose="02020603050405020304" pitchFamily="18" charset="0"/>
                        </a:rPr>
                        <a:t> </a:t>
                      </a:r>
                      <a:r>
                        <a:rPr lang="ru-RU" sz="1000" i="1">
                          <a:effectLst/>
                          <a:latin typeface="Times New Roman" panose="02020603050405020304" pitchFamily="18" charset="0"/>
                          <a:ea typeface="Calibri" panose="020F0502020204030204" pitchFamily="34" charset="0"/>
                          <a:cs typeface="Times New Roman" panose="02020603050405020304" pitchFamily="18" charset="0"/>
                        </a:rPr>
                        <a:t>(при закупке НИР, НИОКР, информационно-рекламных материалов, проектирования и т.п.)</a:t>
                      </a:r>
                      <a:endParaRPr lang="ru-RU" sz="1000">
                        <a:effectLst/>
                        <a:latin typeface="Calibri" panose="020F0502020204030204" pitchFamily="34" charset="0"/>
                        <a:ea typeface="Calibri" panose="020F0502020204030204" pitchFamily="34" charset="0"/>
                        <a:cs typeface="Times New Roman" panose="02020603050405020304" pitchFamily="18" charset="0"/>
                      </a:endParaRPr>
                    </a:p>
                  </a:txBody>
                  <a:tcPr marL="51259" marR="5125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ru-RU" sz="1000" dirty="0">
                          <a:effectLst/>
                          <a:latin typeface="Times New Roman" panose="02020603050405020304" pitchFamily="18" charset="0"/>
                          <a:ea typeface="Calibri" panose="020F0502020204030204" pitchFamily="34" charset="0"/>
                          <a:cs typeface="Times New Roman" panose="02020603050405020304" pitchFamily="18" charset="0"/>
                        </a:rPr>
                        <a:t>В-3.19</a:t>
                      </a:r>
                      <a:endParaRPr lang="ru-RU" sz="1000" dirty="0">
                        <a:effectLst/>
                        <a:latin typeface="Calibri" panose="020F0502020204030204" pitchFamily="34" charset="0"/>
                        <a:ea typeface="Calibri" panose="020F0502020204030204" pitchFamily="34" charset="0"/>
                        <a:cs typeface="Times New Roman" panose="02020603050405020304" pitchFamily="18" charset="0"/>
                      </a:endParaRPr>
                    </a:p>
                    <a:p>
                      <a:pPr algn="ctr"/>
                      <a:r>
                        <a:rPr lang="ru-RU" sz="1000" dirty="0">
                          <a:effectLst/>
                          <a:latin typeface="Times New Roman" panose="02020603050405020304" pitchFamily="18" charset="0"/>
                          <a:ea typeface="Calibri" panose="020F0502020204030204" pitchFamily="34" charset="0"/>
                          <a:cs typeface="Times New Roman" panose="02020603050405020304" pitchFamily="18" charset="0"/>
                        </a:rPr>
                        <a:t>НИК</a:t>
                      </a:r>
                      <a:endParaRPr lang="ru-RU"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51259" marR="5125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750716404"/>
                  </a:ext>
                </a:extLst>
              </a:tr>
              <a:tr h="304737">
                <a:tc>
                  <a:txBody>
                    <a:bodyPr/>
                    <a:lstStyle/>
                    <a:p>
                      <a:r>
                        <a:rPr lang="ru-RU" sz="1000" b="1">
                          <a:effectLst/>
                          <a:latin typeface="Times New Roman" panose="02020603050405020304" pitchFamily="18" charset="0"/>
                          <a:ea typeface="Calibri" panose="020F0502020204030204" pitchFamily="34" charset="0"/>
                          <a:cs typeface="Times New Roman" panose="02020603050405020304" pitchFamily="18" charset="0"/>
                        </a:rPr>
                        <a:t>Отдел охраны окружающей среды</a:t>
                      </a:r>
                      <a:endParaRPr lang="ru-RU" sz="1000">
                        <a:effectLst/>
                        <a:latin typeface="Calibri" panose="020F0502020204030204" pitchFamily="34" charset="0"/>
                        <a:ea typeface="Calibri" panose="020F0502020204030204" pitchFamily="34" charset="0"/>
                        <a:cs typeface="Times New Roman" panose="02020603050405020304" pitchFamily="18" charset="0"/>
                      </a:endParaRPr>
                    </a:p>
                    <a:p>
                      <a:r>
                        <a:rPr lang="ru-RU" sz="1000">
                          <a:effectLst/>
                          <a:latin typeface="Times New Roman" panose="02020603050405020304" pitchFamily="18" charset="0"/>
                          <a:ea typeface="Calibri" panose="020F0502020204030204" pitchFamily="34" charset="0"/>
                          <a:cs typeface="Times New Roman" panose="02020603050405020304" pitchFamily="18" charset="0"/>
                        </a:rPr>
                        <a:t> (</a:t>
                      </a:r>
                      <a:r>
                        <a:rPr lang="ru-RU" sz="1000" i="1">
                          <a:effectLst/>
                          <a:latin typeface="Times New Roman" panose="02020603050405020304" pitchFamily="18" charset="0"/>
                          <a:ea typeface="Calibri" panose="020F0502020204030204" pitchFamily="34" charset="0"/>
                          <a:cs typeface="Times New Roman" panose="02020603050405020304" pitchFamily="18" charset="0"/>
                        </a:rPr>
                        <a:t>услуги по сбору, транспортированию, утилизации, обезвреживанию, размещению отходов)</a:t>
                      </a:r>
                      <a:endParaRPr lang="ru-RU" sz="1000">
                        <a:effectLst/>
                        <a:latin typeface="Calibri" panose="020F0502020204030204" pitchFamily="34" charset="0"/>
                        <a:ea typeface="Calibri" panose="020F0502020204030204" pitchFamily="34" charset="0"/>
                        <a:cs typeface="Times New Roman" panose="02020603050405020304" pitchFamily="18" charset="0"/>
                      </a:endParaRPr>
                    </a:p>
                  </a:txBody>
                  <a:tcPr marL="51259" marR="5125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ru-RU" sz="1000" dirty="0">
                          <a:effectLst/>
                          <a:latin typeface="Times New Roman" panose="02020603050405020304" pitchFamily="18" charset="0"/>
                          <a:ea typeface="Calibri" panose="020F0502020204030204" pitchFamily="34" charset="0"/>
                          <a:cs typeface="Times New Roman" panose="02020603050405020304" pitchFamily="18" charset="0"/>
                        </a:rPr>
                        <a:t>205,</a:t>
                      </a:r>
                      <a:endParaRPr lang="ru-RU" sz="1000" dirty="0">
                        <a:effectLst/>
                        <a:latin typeface="Calibri" panose="020F0502020204030204" pitchFamily="34" charset="0"/>
                        <a:ea typeface="Calibri" panose="020F0502020204030204" pitchFamily="34" charset="0"/>
                        <a:cs typeface="Times New Roman" panose="02020603050405020304" pitchFamily="18" charset="0"/>
                      </a:endParaRPr>
                    </a:p>
                    <a:p>
                      <a:pPr algn="ctr"/>
                      <a:r>
                        <a:rPr lang="ru-RU" sz="1000" dirty="0">
                          <a:effectLst/>
                          <a:latin typeface="Times New Roman" panose="02020603050405020304" pitchFamily="18" charset="0"/>
                          <a:ea typeface="Calibri" panose="020F0502020204030204" pitchFamily="34" charset="0"/>
                          <a:cs typeface="Times New Roman" panose="02020603050405020304" pitchFamily="18" charset="0"/>
                        </a:rPr>
                        <a:t>(4й УК, 2й этаж)</a:t>
                      </a:r>
                      <a:endParaRPr lang="ru-RU"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51259" marR="5125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178626365"/>
                  </a:ext>
                </a:extLst>
              </a:tr>
              <a:tr h="761843">
                <a:tc>
                  <a:txBody>
                    <a:bodyPr/>
                    <a:lstStyle/>
                    <a:p>
                      <a:r>
                        <a:rPr lang="ru-RU" sz="1000" b="1" dirty="0">
                          <a:effectLst/>
                          <a:latin typeface="Times New Roman" panose="02020603050405020304" pitchFamily="18" charset="0"/>
                          <a:ea typeface="Calibri" panose="020F0502020204030204" pitchFamily="34" charset="0"/>
                          <a:cs typeface="Times New Roman" panose="02020603050405020304" pitchFamily="18" charset="0"/>
                        </a:rPr>
                        <a:t>Управление гражданской безопасности / Отдел пожарной профилактики</a:t>
                      </a:r>
                      <a:endParaRPr lang="ru-RU" sz="1000" dirty="0">
                        <a:effectLst/>
                        <a:latin typeface="Calibri" panose="020F0502020204030204" pitchFamily="34" charset="0"/>
                        <a:ea typeface="Calibri" panose="020F0502020204030204" pitchFamily="34" charset="0"/>
                        <a:cs typeface="Times New Roman" panose="02020603050405020304" pitchFamily="18" charset="0"/>
                      </a:endParaRPr>
                    </a:p>
                    <a:p>
                      <a:r>
                        <a:rPr lang="ru-RU" sz="1000" dirty="0">
                          <a:effectLst/>
                          <a:latin typeface="Times New Roman" panose="02020603050405020304" pitchFamily="18" charset="0"/>
                          <a:ea typeface="Calibri" panose="020F0502020204030204" pitchFamily="34" charset="0"/>
                          <a:cs typeface="Times New Roman" panose="02020603050405020304" pitchFamily="18" charset="0"/>
                        </a:rPr>
                        <a:t>(при проектировании, монтаже или техническом обслуживании систем автоматической противопожарной защиты, систем видеонаблюдения, систем управления контроля доступом, систем оповещения, охранной сигнализации; иные закупки в части соблюдения требований безопасности)</a:t>
                      </a:r>
                      <a:endParaRPr lang="ru-RU"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51259" marR="5125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ru-RU" sz="1000" dirty="0">
                          <a:effectLst/>
                          <a:latin typeface="Times New Roman" panose="02020603050405020304" pitchFamily="18" charset="0"/>
                          <a:ea typeface="Calibri" panose="020F0502020204030204" pitchFamily="34" charset="0"/>
                          <a:cs typeface="Times New Roman" panose="02020603050405020304" pitchFamily="18" charset="0"/>
                        </a:rPr>
                        <a:t>424 А (1й УК 4й этаж)/ </a:t>
                      </a:r>
                      <a:endParaRPr lang="ru-RU" sz="1000" dirty="0">
                        <a:effectLst/>
                        <a:latin typeface="Calibri" panose="020F0502020204030204" pitchFamily="34" charset="0"/>
                        <a:ea typeface="Calibri" panose="020F0502020204030204" pitchFamily="34" charset="0"/>
                        <a:cs typeface="Times New Roman" panose="02020603050405020304" pitchFamily="18" charset="0"/>
                      </a:endParaRPr>
                    </a:p>
                    <a:p>
                      <a:pPr algn="ctr"/>
                      <a:r>
                        <a:rPr lang="ru-RU" sz="1000" dirty="0">
                          <a:effectLst/>
                          <a:latin typeface="Times New Roman" panose="02020603050405020304" pitchFamily="18" charset="0"/>
                          <a:ea typeface="Calibri" panose="020F0502020204030204" pitchFamily="34" charset="0"/>
                          <a:cs typeface="Times New Roman" panose="02020603050405020304" pitchFamily="18" charset="0"/>
                        </a:rPr>
                        <a:t>ОПП (2й </a:t>
                      </a:r>
                      <a:r>
                        <a:rPr lang="ru-RU" sz="1000" dirty="0" err="1">
                          <a:effectLst/>
                          <a:latin typeface="Times New Roman" panose="02020603050405020304" pitchFamily="18" charset="0"/>
                          <a:ea typeface="Calibri" panose="020F0502020204030204" pitchFamily="34" charset="0"/>
                          <a:cs typeface="Times New Roman" panose="02020603050405020304" pitchFamily="18" charset="0"/>
                        </a:rPr>
                        <a:t>проф.корп</a:t>
                      </a:r>
                      <a:r>
                        <a:rPr lang="ru-RU" sz="1000" dirty="0">
                          <a:effectLst/>
                          <a:latin typeface="Times New Roman" panose="02020603050405020304" pitchFamily="18" charset="0"/>
                          <a:ea typeface="Calibri" panose="020F0502020204030204" pitchFamily="34" charset="0"/>
                          <a:cs typeface="Times New Roman" panose="02020603050405020304" pitchFamily="18" charset="0"/>
                        </a:rPr>
                        <a:t>.)</a:t>
                      </a:r>
                      <a:endParaRPr lang="ru-RU"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51259" marR="5125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703050568"/>
                  </a:ext>
                </a:extLst>
              </a:tr>
            </a:tbl>
          </a:graphicData>
        </a:graphic>
      </p:graphicFrame>
    </p:spTree>
    <p:extLst>
      <p:ext uri="{BB962C8B-B14F-4D97-AF65-F5344CB8AC3E}">
        <p14:creationId xmlns:p14="http://schemas.microsoft.com/office/powerpoint/2010/main" val="180711555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a:extLst>
              <a:ext uri="{FF2B5EF4-FFF2-40B4-BE49-F238E27FC236}">
                <a16:creationId xmlns:a16="http://schemas.microsoft.com/office/drawing/2014/main" id="{E18AF524-84A4-4D7B-A392-3DF298AF2A5B}"/>
              </a:ext>
            </a:extLst>
          </p:cNvPr>
          <p:cNvSpPr>
            <a:spLocks noGrp="1"/>
          </p:cNvSpPr>
          <p:nvPr>
            <p:ph type="title"/>
          </p:nvPr>
        </p:nvSpPr>
        <p:spPr/>
        <p:txBody>
          <a:bodyPr/>
          <a:lstStyle/>
          <a:p>
            <a:r>
              <a:rPr lang="ru-RU" dirty="0">
                <a:solidFill>
                  <a:srgbClr val="009242"/>
                </a:solidFill>
                <a:latin typeface="Times New Roman" panose="02020603050405020304" pitchFamily="18" charset="0"/>
                <a:cs typeface="Times New Roman" panose="02020603050405020304" pitchFamily="18" charset="0"/>
              </a:rPr>
              <a:t>Состав комплекта документов</a:t>
            </a:r>
            <a:br>
              <a:rPr lang="ru-RU" dirty="0">
                <a:solidFill>
                  <a:srgbClr val="009242"/>
                </a:solidFill>
                <a:latin typeface="Times New Roman" panose="02020603050405020304" pitchFamily="18" charset="0"/>
                <a:cs typeface="Times New Roman" panose="02020603050405020304" pitchFamily="18" charset="0"/>
              </a:rPr>
            </a:br>
            <a:r>
              <a:rPr lang="ru-RU" dirty="0">
                <a:solidFill>
                  <a:srgbClr val="009242"/>
                </a:solidFill>
                <a:latin typeface="Times New Roman" panose="02020603050405020304" pitchFamily="18" charset="0"/>
                <a:cs typeface="Times New Roman" panose="02020603050405020304" pitchFamily="18" charset="0"/>
              </a:rPr>
              <a:t> на конкурентную/неконкурентную закупку</a:t>
            </a:r>
          </a:p>
        </p:txBody>
      </p:sp>
      <p:sp>
        <p:nvSpPr>
          <p:cNvPr id="4" name="Объект 3">
            <a:extLst>
              <a:ext uri="{FF2B5EF4-FFF2-40B4-BE49-F238E27FC236}">
                <a16:creationId xmlns:a16="http://schemas.microsoft.com/office/drawing/2014/main" id="{3B11DDEE-9CA4-496A-A515-39A5C18A02C3}"/>
              </a:ext>
            </a:extLst>
          </p:cNvPr>
          <p:cNvSpPr>
            <a:spLocks noGrp="1"/>
          </p:cNvSpPr>
          <p:nvPr>
            <p:ph idx="1"/>
          </p:nvPr>
        </p:nvSpPr>
        <p:spPr>
          <a:xfrm>
            <a:off x="456308" y="1045358"/>
            <a:ext cx="8229644" cy="5310175"/>
          </a:xfrm>
        </p:spPr>
        <p:txBody>
          <a:bodyPr/>
          <a:lstStyle/>
          <a:p>
            <a:r>
              <a:rPr lang="ru-RU" sz="1800" b="1" dirty="0">
                <a:effectLst/>
                <a:latin typeface="Times New Roman" panose="02020603050405020304" pitchFamily="18" charset="0"/>
                <a:ea typeface="Calibri" panose="020F0502020204030204" pitchFamily="34" charset="0"/>
                <a:cs typeface="Times New Roman" panose="02020603050405020304" pitchFamily="18" charset="0"/>
              </a:rPr>
              <a:t>Конкурентные закупки </a:t>
            </a:r>
            <a:r>
              <a:rPr lang="ru-RU" sz="1800" i="1" dirty="0">
                <a:effectLst/>
                <a:latin typeface="Times New Roman" panose="02020603050405020304" pitchFamily="18" charset="0"/>
                <a:ea typeface="Calibri" panose="020F0502020204030204" pitchFamily="34" charset="0"/>
                <a:cs typeface="Times New Roman" panose="02020603050405020304" pitchFamily="18" charset="0"/>
              </a:rPr>
              <a:t>(запрос котировок, аукцион, запрос предложений, конкурс и др.),</a:t>
            </a:r>
            <a:r>
              <a:rPr lang="ru-RU" sz="1800" b="1" dirty="0">
                <a:effectLst/>
                <a:latin typeface="Times New Roman" panose="02020603050405020304" pitchFamily="18" charset="0"/>
                <a:ea typeface="Calibri" panose="020F0502020204030204" pitchFamily="34" charset="0"/>
                <a:cs typeface="Times New Roman" panose="02020603050405020304" pitchFamily="18" charset="0"/>
              </a:rPr>
              <a:t> неконкурентные закупки </a:t>
            </a:r>
            <a:r>
              <a:rPr lang="ru-RU" sz="1800" i="1" dirty="0">
                <a:effectLst/>
                <a:latin typeface="Times New Roman" panose="02020603050405020304" pitchFamily="18" charset="0"/>
                <a:ea typeface="Calibri" panose="020F0502020204030204" pitchFamily="34" charset="0"/>
                <a:cs typeface="Times New Roman" panose="02020603050405020304" pitchFamily="18" charset="0"/>
              </a:rPr>
              <a:t>(запрос оферт,</a:t>
            </a:r>
            <a:r>
              <a:rPr lang="ru-RU"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ru-RU" sz="1800" i="1" dirty="0">
                <a:effectLst/>
                <a:latin typeface="Times New Roman" panose="02020603050405020304" pitchFamily="18" charset="0"/>
                <a:ea typeface="Calibri" panose="020F0502020204030204" pitchFamily="34" charset="0"/>
                <a:cs typeface="Times New Roman" panose="02020603050405020304" pitchFamily="18" charset="0"/>
              </a:rPr>
              <a:t>электронный магазин, закупка малого объема в электронной форме)</a:t>
            </a:r>
          </a:p>
          <a:p>
            <a:endParaRPr lang="ru-RU" sz="1800" i="1" dirty="0">
              <a:effectLst/>
              <a:latin typeface="Times New Roman" panose="02020603050405020304" pitchFamily="18" charset="0"/>
              <a:ea typeface="Calibri" panose="020F0502020204030204" pitchFamily="34" charset="0"/>
              <a:cs typeface="Times New Roman" panose="02020603050405020304" pitchFamily="18" charset="0"/>
            </a:endParaRPr>
          </a:p>
          <a:p>
            <a:endParaRPr lang="ru-RU"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ru-RU" dirty="0"/>
          </a:p>
        </p:txBody>
      </p:sp>
      <p:graphicFrame>
        <p:nvGraphicFramePr>
          <p:cNvPr id="7" name="Таблица 6">
            <a:extLst>
              <a:ext uri="{FF2B5EF4-FFF2-40B4-BE49-F238E27FC236}">
                <a16:creationId xmlns:a16="http://schemas.microsoft.com/office/drawing/2014/main" id="{A24F8B9C-94BC-44D0-AEEA-8C2557FCD6D1}"/>
              </a:ext>
            </a:extLst>
          </p:cNvPr>
          <p:cNvGraphicFramePr>
            <a:graphicFrameLocks noGrp="1"/>
          </p:cNvGraphicFramePr>
          <p:nvPr/>
        </p:nvGraphicFramePr>
        <p:xfrm>
          <a:off x="673613" y="1924258"/>
          <a:ext cx="7795034" cy="4611925"/>
        </p:xfrm>
        <a:graphic>
          <a:graphicData uri="http://schemas.openxmlformats.org/drawingml/2006/table">
            <a:tbl>
              <a:tblPr firstRow="1" firstCol="1" bandRow="1"/>
              <a:tblGrid>
                <a:gridCol w="3779891">
                  <a:extLst>
                    <a:ext uri="{9D8B030D-6E8A-4147-A177-3AD203B41FA5}">
                      <a16:colId xmlns:a16="http://schemas.microsoft.com/office/drawing/2014/main" val="2267673344"/>
                    </a:ext>
                  </a:extLst>
                </a:gridCol>
                <a:gridCol w="4015143">
                  <a:extLst>
                    <a:ext uri="{9D8B030D-6E8A-4147-A177-3AD203B41FA5}">
                      <a16:colId xmlns:a16="http://schemas.microsoft.com/office/drawing/2014/main" val="2671912069"/>
                    </a:ext>
                  </a:extLst>
                </a:gridCol>
              </a:tblGrid>
              <a:tr h="839343">
                <a:tc>
                  <a:txBody>
                    <a:bodyPr/>
                    <a:lstStyle/>
                    <a:p>
                      <a:pPr marL="342900" lvl="0" indent="-342900" algn="just">
                        <a:lnSpc>
                          <a:spcPct val="107000"/>
                        </a:lnSpc>
                        <a:buFont typeface="Wingdings" panose="05000000000000000000" pitchFamily="2" charset="2"/>
                        <a:buChar char=""/>
                        <a:tabLst>
                          <a:tab pos="291465" algn="l"/>
                        </a:tabLst>
                      </a:pPr>
                      <a:r>
                        <a:rPr lang="ru-RU" sz="1400" dirty="0">
                          <a:effectLst/>
                          <a:latin typeface="Times New Roman" panose="02020603050405020304" pitchFamily="18" charset="0"/>
                          <a:ea typeface="Calibri" panose="020F0502020204030204" pitchFamily="34" charset="0"/>
                          <a:cs typeface="Times New Roman" panose="02020603050405020304" pitchFamily="18" charset="0"/>
                        </a:rPr>
                        <a:t>Заявка для размещения закупки (заполненный бланк заявки </a:t>
                      </a:r>
                      <a:r>
                        <a:rPr lang="ru-RU" sz="1400" b="1" dirty="0">
                          <a:effectLst/>
                          <a:latin typeface="Times New Roman" panose="02020603050405020304" pitchFamily="18" charset="0"/>
                          <a:ea typeface="Calibri" panose="020F0502020204030204" pitchFamily="34" charset="0"/>
                          <a:cs typeface="Times New Roman" panose="02020603050405020304" pitchFamily="18" charset="0"/>
                        </a:rPr>
                        <a:t>с необходимыми согласованиями</a:t>
                      </a:r>
                      <a:r>
                        <a:rPr lang="ru-RU" sz="14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ru-RU"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9407" marR="5940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lvl="0" indent="-342900" algn="just">
                        <a:lnSpc>
                          <a:spcPct val="107000"/>
                        </a:lnSpc>
                        <a:spcAft>
                          <a:spcPts val="800"/>
                        </a:spcAft>
                        <a:buFont typeface="Wingdings" panose="05000000000000000000" pitchFamily="2" charset="2"/>
                        <a:buChar char=""/>
                        <a:tabLst>
                          <a:tab pos="291465" algn="l"/>
                        </a:tabLst>
                      </a:pPr>
                      <a:r>
                        <a:rPr lang="ru-RU" sz="1400" dirty="0">
                          <a:effectLst/>
                          <a:latin typeface="Times New Roman" panose="02020603050405020304" pitchFamily="18" charset="0"/>
                          <a:ea typeface="Calibri" panose="020F0502020204030204" pitchFamily="34" charset="0"/>
                          <a:cs typeface="Times New Roman" panose="02020603050405020304" pitchFamily="18" charset="0"/>
                        </a:rPr>
                        <a:t>Бланк размещен на сайте </a:t>
                      </a:r>
                      <a:r>
                        <a:rPr lang="ru-RU" sz="1400" dirty="0" err="1">
                          <a:effectLst/>
                          <a:latin typeface="Times New Roman" panose="02020603050405020304" pitchFamily="18" charset="0"/>
                          <a:ea typeface="Calibri" panose="020F0502020204030204" pitchFamily="34" charset="0"/>
                          <a:cs typeface="Times New Roman" panose="02020603050405020304" pitchFamily="18" charset="0"/>
                        </a:rPr>
                        <a:t>СПбПУ</a:t>
                      </a:r>
                      <a:r>
                        <a:rPr lang="ru-RU" sz="1400" dirty="0">
                          <a:effectLst/>
                          <a:latin typeface="Times New Roman" panose="02020603050405020304" pitchFamily="18" charset="0"/>
                          <a:ea typeface="Calibri" panose="020F0502020204030204" pitchFamily="34" charset="0"/>
                          <a:cs typeface="Times New Roman" panose="02020603050405020304" pitchFamily="18" charset="0"/>
                        </a:rPr>
                        <a:t> в Административном каталоге в разделе Контрактная служба (согласовывается самостоятельно в соответствии с перечнем, указанным на заявке)</a:t>
                      </a:r>
                      <a:endParaRPr lang="ru-RU"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9407" marR="5940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837740821"/>
                  </a:ext>
                </a:extLst>
              </a:tr>
              <a:tr h="839343">
                <a:tc>
                  <a:txBody>
                    <a:bodyPr/>
                    <a:lstStyle/>
                    <a:p>
                      <a:pPr marL="342900" lvl="0" indent="-342900" algn="just">
                        <a:lnSpc>
                          <a:spcPct val="107000"/>
                        </a:lnSpc>
                        <a:buFont typeface="Wingdings" panose="05000000000000000000" pitchFamily="2" charset="2"/>
                        <a:buChar char=""/>
                        <a:tabLst>
                          <a:tab pos="291465" algn="l"/>
                        </a:tabLst>
                      </a:pPr>
                      <a:r>
                        <a:rPr lang="ru-RU" sz="1400">
                          <a:effectLst/>
                          <a:latin typeface="Times New Roman" panose="02020603050405020304" pitchFamily="18" charset="0"/>
                          <a:ea typeface="Calibri" panose="020F0502020204030204" pitchFamily="34" charset="0"/>
                          <a:cs typeface="Times New Roman" panose="02020603050405020304" pitchFamily="18" charset="0"/>
                        </a:rPr>
                        <a:t>коммерческие предложения (данные анализа рынка) и/или локальный сметный расчет (иные документы, подтверждающие обоснование НМЦД);</a:t>
                      </a:r>
                      <a:endParaRPr lang="ru-RU" sz="1400">
                        <a:effectLst/>
                        <a:latin typeface="Calibri" panose="020F0502020204030204" pitchFamily="34" charset="0"/>
                        <a:ea typeface="Calibri" panose="020F0502020204030204" pitchFamily="34" charset="0"/>
                        <a:cs typeface="Times New Roman" panose="02020603050405020304" pitchFamily="18" charset="0"/>
                      </a:endParaRPr>
                    </a:p>
                  </a:txBody>
                  <a:tcPr marL="59407" marR="5940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lvl="0" indent="-342900" algn="just">
                        <a:lnSpc>
                          <a:spcPct val="107000"/>
                        </a:lnSpc>
                        <a:spcAft>
                          <a:spcPts val="800"/>
                        </a:spcAft>
                        <a:buFont typeface="Wingdings" panose="05000000000000000000" pitchFamily="2" charset="2"/>
                        <a:buChar char=""/>
                        <a:tabLst>
                          <a:tab pos="291465" algn="l"/>
                        </a:tabLst>
                      </a:pPr>
                      <a:r>
                        <a:rPr lang="ru-RU" sz="1400" dirty="0">
                          <a:effectLst/>
                          <a:latin typeface="Times New Roman" panose="02020603050405020304" pitchFamily="18" charset="0"/>
                          <a:ea typeface="Calibri" panose="020F0502020204030204" pitchFamily="34" charset="0"/>
                          <a:cs typeface="Times New Roman" panose="02020603050405020304" pitchFamily="18" charset="0"/>
                        </a:rPr>
                        <a:t>информация, содержащаяся в КП, должна соответствовать условиям технического задания (сроки, порядок оплаты, спецификация и т.п.)</a:t>
                      </a:r>
                      <a:endParaRPr lang="ru-RU"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9407" marR="5940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539925889"/>
                  </a:ext>
                </a:extLst>
              </a:tr>
              <a:tr h="500283">
                <a:tc>
                  <a:txBody>
                    <a:bodyPr/>
                    <a:lstStyle/>
                    <a:p>
                      <a:pPr marL="342900" lvl="0" indent="-342900" algn="just">
                        <a:lnSpc>
                          <a:spcPct val="107000"/>
                        </a:lnSpc>
                        <a:buFont typeface="Wingdings" panose="05000000000000000000" pitchFamily="2" charset="2"/>
                        <a:buChar char=""/>
                        <a:tabLst>
                          <a:tab pos="291465" algn="l"/>
                        </a:tabLst>
                      </a:pPr>
                      <a:r>
                        <a:rPr lang="ru-RU" sz="1400">
                          <a:effectLst/>
                          <a:latin typeface="Times New Roman" panose="02020603050405020304" pitchFamily="18" charset="0"/>
                          <a:ea typeface="Calibri" panose="020F0502020204030204" pitchFamily="34" charset="0"/>
                          <a:cs typeface="Times New Roman" panose="02020603050405020304" pitchFamily="18" charset="0"/>
                        </a:rPr>
                        <a:t>расчет НМЦД;</a:t>
                      </a:r>
                      <a:endParaRPr lang="ru-RU" sz="1400">
                        <a:effectLst/>
                        <a:latin typeface="Calibri" panose="020F0502020204030204" pitchFamily="34" charset="0"/>
                        <a:ea typeface="Calibri" panose="020F0502020204030204" pitchFamily="34" charset="0"/>
                        <a:cs typeface="Times New Roman" panose="02020603050405020304" pitchFamily="18" charset="0"/>
                      </a:endParaRPr>
                    </a:p>
                  </a:txBody>
                  <a:tcPr marL="59407" marR="5940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lvl="0" indent="-342900" algn="just">
                        <a:lnSpc>
                          <a:spcPct val="107000"/>
                        </a:lnSpc>
                        <a:spcAft>
                          <a:spcPts val="800"/>
                        </a:spcAft>
                        <a:buFont typeface="Wingdings" panose="05000000000000000000" pitchFamily="2" charset="2"/>
                        <a:buChar char=""/>
                        <a:tabLst>
                          <a:tab pos="291465" algn="l"/>
                        </a:tabLst>
                      </a:pPr>
                      <a:r>
                        <a:rPr lang="ru-RU" sz="1400" dirty="0">
                          <a:effectLst/>
                          <a:latin typeface="Times New Roman" panose="02020603050405020304" pitchFamily="18" charset="0"/>
                          <a:ea typeface="Calibri" panose="020F0502020204030204" pitchFamily="34" charset="0"/>
                          <a:cs typeface="Times New Roman" panose="02020603050405020304" pitchFamily="18" charset="0"/>
                        </a:rPr>
                        <a:t>рассчитывается на основании КП в виде таблицы (по среднему или минимальному значению)</a:t>
                      </a:r>
                      <a:endParaRPr lang="ru-RU"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9407" marR="5940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506751931"/>
                  </a:ext>
                </a:extLst>
              </a:tr>
              <a:tr h="669813">
                <a:tc>
                  <a:txBody>
                    <a:bodyPr/>
                    <a:lstStyle/>
                    <a:p>
                      <a:pPr marL="342900" lvl="0" indent="-342900" algn="just">
                        <a:lnSpc>
                          <a:spcPct val="107000"/>
                        </a:lnSpc>
                        <a:buFont typeface="Wingdings" panose="05000000000000000000" pitchFamily="2" charset="2"/>
                        <a:buChar char=""/>
                        <a:tabLst>
                          <a:tab pos="291465" algn="l"/>
                        </a:tabLst>
                      </a:pPr>
                      <a:r>
                        <a:rPr lang="ru-RU" sz="1400">
                          <a:effectLst/>
                          <a:latin typeface="Times New Roman" panose="02020603050405020304" pitchFamily="18" charset="0"/>
                          <a:ea typeface="Calibri" panose="020F0502020204030204" pitchFamily="34" charset="0"/>
                          <a:cs typeface="Times New Roman" panose="02020603050405020304" pitchFamily="18" charset="0"/>
                        </a:rPr>
                        <a:t>список потенциальных участников закупки (при закрытых процедурах, например:</a:t>
                      </a:r>
                      <a:r>
                        <a:rPr lang="ru-RU" sz="1400">
                          <a:effectLst/>
                          <a:latin typeface="Calibri" panose="020F0502020204030204" pitchFamily="34" charset="0"/>
                          <a:ea typeface="Calibri" panose="020F0502020204030204" pitchFamily="34" charset="0"/>
                          <a:cs typeface="Times New Roman" panose="02020603050405020304" pitchFamily="18" charset="0"/>
                        </a:rPr>
                        <a:t> </a:t>
                      </a:r>
                      <a:r>
                        <a:rPr lang="ru-RU" sz="1400">
                          <a:effectLst/>
                          <a:latin typeface="Times New Roman" panose="02020603050405020304" pitchFamily="18" charset="0"/>
                          <a:ea typeface="Calibri" panose="020F0502020204030204" pitchFamily="34" charset="0"/>
                          <a:cs typeface="Times New Roman" panose="02020603050405020304" pitchFamily="18" charset="0"/>
                        </a:rPr>
                        <a:t>закрытый запрос котировок, закрытый аукцион и др.);</a:t>
                      </a:r>
                      <a:endParaRPr lang="ru-RU" sz="1400">
                        <a:effectLst/>
                        <a:latin typeface="Calibri" panose="020F0502020204030204" pitchFamily="34" charset="0"/>
                        <a:ea typeface="Calibri" panose="020F0502020204030204" pitchFamily="34" charset="0"/>
                        <a:cs typeface="Times New Roman" panose="02020603050405020304" pitchFamily="18" charset="0"/>
                      </a:endParaRPr>
                    </a:p>
                  </a:txBody>
                  <a:tcPr marL="59407" marR="5940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lvl="0" indent="-342900" algn="just">
                        <a:lnSpc>
                          <a:spcPct val="107000"/>
                        </a:lnSpc>
                        <a:spcAft>
                          <a:spcPts val="800"/>
                        </a:spcAft>
                        <a:buFont typeface="Wingdings" panose="05000000000000000000" pitchFamily="2" charset="2"/>
                        <a:buChar char=""/>
                        <a:tabLst>
                          <a:tab pos="291465" algn="l"/>
                        </a:tabLst>
                      </a:pPr>
                      <a:r>
                        <a:rPr lang="ru-RU" sz="1400" dirty="0">
                          <a:effectLst/>
                          <a:latin typeface="Times New Roman" panose="02020603050405020304" pitchFamily="18" charset="0"/>
                          <a:ea typeface="Calibri" panose="020F0502020204030204" pitchFamily="34" charset="0"/>
                          <a:cs typeface="Times New Roman" panose="02020603050405020304" pitchFamily="18" charset="0"/>
                        </a:rPr>
                        <a:t>Разъяснение и форма списка размещены на сайте </a:t>
                      </a:r>
                      <a:r>
                        <a:rPr lang="ru-RU" sz="1400" dirty="0" err="1">
                          <a:effectLst/>
                          <a:latin typeface="Times New Roman" panose="02020603050405020304" pitchFamily="18" charset="0"/>
                          <a:ea typeface="Calibri" panose="020F0502020204030204" pitchFamily="34" charset="0"/>
                          <a:cs typeface="Times New Roman" panose="02020603050405020304" pitchFamily="18" charset="0"/>
                        </a:rPr>
                        <a:t>СПбПУ</a:t>
                      </a:r>
                      <a:r>
                        <a:rPr lang="ru-RU" sz="1400" dirty="0">
                          <a:effectLst/>
                          <a:latin typeface="Times New Roman" panose="02020603050405020304" pitchFamily="18" charset="0"/>
                          <a:ea typeface="Calibri" panose="020F0502020204030204" pitchFamily="34" charset="0"/>
                          <a:cs typeface="Times New Roman" panose="02020603050405020304" pitchFamily="18" charset="0"/>
                        </a:rPr>
                        <a:t> в Административном каталоге в разделе Контрактная служба</a:t>
                      </a:r>
                      <a:endParaRPr lang="ru-RU"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9407" marR="5940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807786178"/>
                  </a:ext>
                </a:extLst>
              </a:tr>
              <a:tr h="500283">
                <a:tc>
                  <a:txBody>
                    <a:bodyPr/>
                    <a:lstStyle/>
                    <a:p>
                      <a:pPr marL="342900" lvl="0" indent="-342900" algn="just">
                        <a:lnSpc>
                          <a:spcPct val="107000"/>
                        </a:lnSpc>
                        <a:buFont typeface="Wingdings" panose="05000000000000000000" pitchFamily="2" charset="2"/>
                        <a:buChar char=""/>
                        <a:tabLst>
                          <a:tab pos="291465" algn="l"/>
                        </a:tabLst>
                      </a:pPr>
                      <a:r>
                        <a:rPr lang="ru-RU" sz="1400">
                          <a:effectLst/>
                          <a:latin typeface="Times New Roman" panose="02020603050405020304" pitchFamily="18" charset="0"/>
                          <a:ea typeface="Calibri" panose="020F0502020204030204" pitchFamily="34" charset="0"/>
                          <a:cs typeface="Times New Roman" panose="02020603050405020304" pitchFamily="18" charset="0"/>
                        </a:rPr>
                        <a:t>техническое задание на закупку.</a:t>
                      </a:r>
                      <a:endParaRPr lang="ru-RU" sz="1400">
                        <a:effectLst/>
                        <a:latin typeface="Calibri" panose="020F0502020204030204" pitchFamily="34" charset="0"/>
                        <a:ea typeface="Calibri" panose="020F0502020204030204" pitchFamily="34" charset="0"/>
                        <a:cs typeface="Times New Roman" panose="02020603050405020304" pitchFamily="18" charset="0"/>
                      </a:endParaRPr>
                    </a:p>
                  </a:txBody>
                  <a:tcPr marL="59407" marR="5940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lvl="0" indent="-342900" algn="just">
                        <a:lnSpc>
                          <a:spcPct val="107000"/>
                        </a:lnSpc>
                        <a:spcAft>
                          <a:spcPts val="800"/>
                        </a:spcAft>
                        <a:buFont typeface="Wingdings" panose="05000000000000000000" pitchFamily="2" charset="2"/>
                        <a:buChar char=""/>
                        <a:tabLst>
                          <a:tab pos="291465" algn="l"/>
                        </a:tabLst>
                      </a:pPr>
                      <a:r>
                        <a:rPr lang="ru-RU" sz="1400" dirty="0">
                          <a:effectLst/>
                          <a:latin typeface="Times New Roman" panose="02020603050405020304" pitchFamily="18" charset="0"/>
                          <a:ea typeface="Calibri" panose="020F0502020204030204" pitchFamily="34" charset="0"/>
                          <a:cs typeface="Times New Roman" panose="02020603050405020304" pitchFamily="18" charset="0"/>
                        </a:rPr>
                        <a:t>Примеры ТЗ размещены на сайте </a:t>
                      </a:r>
                      <a:r>
                        <a:rPr lang="ru-RU" sz="1400" dirty="0" err="1">
                          <a:effectLst/>
                          <a:latin typeface="Times New Roman" panose="02020603050405020304" pitchFamily="18" charset="0"/>
                          <a:ea typeface="Calibri" panose="020F0502020204030204" pitchFamily="34" charset="0"/>
                          <a:cs typeface="Times New Roman" panose="02020603050405020304" pitchFamily="18" charset="0"/>
                        </a:rPr>
                        <a:t>СПбПУ</a:t>
                      </a:r>
                      <a:r>
                        <a:rPr lang="ru-RU" sz="1400" dirty="0">
                          <a:effectLst/>
                          <a:latin typeface="Times New Roman" panose="02020603050405020304" pitchFamily="18" charset="0"/>
                          <a:ea typeface="Calibri" panose="020F0502020204030204" pitchFamily="34" charset="0"/>
                          <a:cs typeface="Times New Roman" panose="02020603050405020304" pitchFamily="18" charset="0"/>
                        </a:rPr>
                        <a:t> в Административном каталоге в разделе Контрактная служба</a:t>
                      </a:r>
                      <a:endParaRPr lang="ru-RU"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9407" marR="5940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104594587"/>
                  </a:ext>
                </a:extLst>
              </a:tr>
              <a:tr h="330754">
                <a:tc>
                  <a:txBody>
                    <a:bodyPr/>
                    <a:lstStyle/>
                    <a:p>
                      <a:pPr marL="342900" lvl="0" indent="-342900" algn="just">
                        <a:lnSpc>
                          <a:spcPct val="107000"/>
                        </a:lnSpc>
                        <a:buFont typeface="Wingdings" panose="05000000000000000000" pitchFamily="2" charset="2"/>
                        <a:buChar char=""/>
                        <a:tabLst>
                          <a:tab pos="291465" algn="l"/>
                        </a:tabLst>
                      </a:pPr>
                      <a:r>
                        <a:rPr lang="ru-RU" sz="1400">
                          <a:effectLst/>
                          <a:latin typeface="Times New Roman" panose="02020603050405020304" pitchFamily="18" charset="0"/>
                          <a:ea typeface="Calibri" panose="020F0502020204030204" pitchFamily="34" charset="0"/>
                          <a:cs typeface="Times New Roman" panose="02020603050405020304" pitchFamily="18" charset="0"/>
                        </a:rPr>
                        <a:t>служебная записка (при необходимости);</a:t>
                      </a:r>
                      <a:endParaRPr lang="ru-RU" sz="1400">
                        <a:effectLst/>
                        <a:latin typeface="Calibri" panose="020F0502020204030204" pitchFamily="34" charset="0"/>
                        <a:ea typeface="Calibri" panose="020F0502020204030204" pitchFamily="34" charset="0"/>
                        <a:cs typeface="Times New Roman" panose="02020603050405020304" pitchFamily="18" charset="0"/>
                      </a:endParaRPr>
                    </a:p>
                  </a:txBody>
                  <a:tcPr marL="59407" marR="5940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lvl="0" indent="-342900" algn="just">
                        <a:lnSpc>
                          <a:spcPct val="107000"/>
                        </a:lnSpc>
                        <a:spcAft>
                          <a:spcPts val="800"/>
                        </a:spcAft>
                        <a:buFont typeface="Wingdings" panose="05000000000000000000" pitchFamily="2" charset="2"/>
                        <a:buChar char=""/>
                        <a:tabLst>
                          <a:tab pos="291465" algn="l"/>
                        </a:tabLst>
                      </a:pPr>
                      <a:r>
                        <a:rPr lang="ru-RU" sz="1400" dirty="0">
                          <a:effectLst/>
                          <a:latin typeface="Times New Roman" panose="02020603050405020304" pitchFamily="18" charset="0"/>
                          <a:ea typeface="Calibri" panose="020F0502020204030204" pitchFamily="34" charset="0"/>
                          <a:cs typeface="Times New Roman" panose="02020603050405020304" pitchFamily="18" charset="0"/>
                        </a:rPr>
                        <a:t>на имя проректора в свободной форме</a:t>
                      </a:r>
                      <a:endParaRPr lang="ru-RU"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9407" marR="5940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559237484"/>
                  </a:ext>
                </a:extLst>
              </a:tr>
            </a:tbl>
          </a:graphicData>
        </a:graphic>
      </p:graphicFrame>
    </p:spTree>
    <p:extLst>
      <p:ext uri="{BB962C8B-B14F-4D97-AF65-F5344CB8AC3E}">
        <p14:creationId xmlns:p14="http://schemas.microsoft.com/office/powerpoint/2010/main" val="183665352"/>
      </p:ext>
    </p:extLst>
  </p:cSld>
  <p:clrMapOvr>
    <a:masterClrMapping/>
  </p:clrMapOvr>
</p:sld>
</file>

<file path=ppt/theme/theme1.xml><?xml version="1.0" encoding="utf-8"?>
<a:theme xmlns:a="http://schemas.openxmlformats.org/drawingml/2006/main" name="43_polytech_sc_council_rudskoy">
  <a:themeElements>
    <a:clrScheme name="Polytech 1">
      <a:dk1>
        <a:srgbClr val="424242"/>
      </a:dk1>
      <a:lt1>
        <a:srgbClr val="FFFFFF"/>
      </a:lt1>
      <a:dk2>
        <a:srgbClr val="000000"/>
      </a:dk2>
      <a:lt2>
        <a:srgbClr val="FFFFFF"/>
      </a:lt2>
      <a:accent1>
        <a:srgbClr val="13B14A"/>
      </a:accent1>
      <a:accent2>
        <a:srgbClr val="0696D7"/>
      </a:accent2>
      <a:accent3>
        <a:srgbClr val="32BCAD"/>
      </a:accent3>
      <a:accent4>
        <a:srgbClr val="A6F900"/>
      </a:accent4>
      <a:accent5>
        <a:srgbClr val="005E30"/>
      </a:accent5>
      <a:accent6>
        <a:srgbClr val="007272"/>
      </a:accent6>
      <a:hlink>
        <a:srgbClr val="0595D7"/>
      </a:hlink>
      <a:folHlink>
        <a:srgbClr val="007FFF"/>
      </a:folHlink>
    </a:clrScheme>
    <a:fontScheme name="Arial Black-Arial">
      <a:majorFont>
        <a:latin typeface="Arial Black"/>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43_polytech_sc_council_rudskoy" id="{01BDF885-C081-734F-A7A9-4D84EB6C484C}" vid="{89FA7E73-2D2A-6F43-BBF8-BBE5533EDD66}"/>
    </a:ext>
  </a:extLst>
</a:theme>
</file>

<file path=ppt/theme/theme2.xml><?xml version="1.0" encoding="utf-8"?>
<a:theme xmlns:a="http://schemas.openxmlformats.org/drawingml/2006/main" name="Custom Design">
  <a:themeElements>
    <a:clrScheme name="Autodesk">
      <a:dk1>
        <a:srgbClr val="000000"/>
      </a:dk1>
      <a:lt1>
        <a:srgbClr val="FFFFFF"/>
      </a:lt1>
      <a:dk2>
        <a:srgbClr val="000000"/>
      </a:dk2>
      <a:lt2>
        <a:srgbClr val="FFFFFF"/>
      </a:lt2>
      <a:accent1>
        <a:srgbClr val="1858A8"/>
      </a:accent1>
      <a:accent2>
        <a:srgbClr val="87BC40"/>
      </a:accent2>
      <a:accent3>
        <a:srgbClr val="32BCAD"/>
      </a:accent3>
      <a:accent4>
        <a:srgbClr val="0696D7"/>
      </a:accent4>
      <a:accent5>
        <a:srgbClr val="005E30"/>
      </a:accent5>
      <a:accent6>
        <a:srgbClr val="007272"/>
      </a:accent6>
      <a:hlink>
        <a:srgbClr val="007272"/>
      </a:hlink>
      <a:folHlink>
        <a:srgbClr val="00727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43_polytech_sc_council_rudskoy" id="{01BDF885-C081-734F-A7A9-4D84EB6C484C}" vid="{1BC973CD-7C7E-7542-B903-930C272C4848}"/>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43_polytech_sc_council_rudskoy</Template>
  <TotalTime>7118</TotalTime>
  <Words>2068</Words>
  <Application>Microsoft Office PowerPoint</Application>
  <PresentationFormat>Экран (4:3)</PresentationFormat>
  <Paragraphs>198</Paragraphs>
  <Slides>16</Slides>
  <Notes>0</Notes>
  <HiddenSlides>0</HiddenSlides>
  <MMClips>0</MMClips>
  <ScaleCrop>false</ScaleCrop>
  <HeadingPairs>
    <vt:vector size="6" baseType="variant">
      <vt:variant>
        <vt:lpstr>Использованные шрифты</vt:lpstr>
      </vt:variant>
      <vt:variant>
        <vt:i4>9</vt:i4>
      </vt:variant>
      <vt:variant>
        <vt:lpstr>Тема</vt:lpstr>
      </vt:variant>
      <vt:variant>
        <vt:i4>2</vt:i4>
      </vt:variant>
      <vt:variant>
        <vt:lpstr>Заголовки слайдов</vt:lpstr>
      </vt:variant>
      <vt:variant>
        <vt:i4>16</vt:i4>
      </vt:variant>
    </vt:vector>
  </HeadingPairs>
  <TitlesOfParts>
    <vt:vector size="27" baseType="lpstr">
      <vt:lpstr>Arial</vt:lpstr>
      <vt:lpstr>Calibri</vt:lpstr>
      <vt:lpstr>Cambria</vt:lpstr>
      <vt:lpstr>Courier New</vt:lpstr>
      <vt:lpstr>Frutiger Next LT W1G</vt:lpstr>
      <vt:lpstr>PT Sans</vt:lpstr>
      <vt:lpstr>PT Sans Caption</vt:lpstr>
      <vt:lpstr>Times New Roman</vt:lpstr>
      <vt:lpstr>Wingdings</vt:lpstr>
      <vt:lpstr>43_polytech_sc_council_rudskoy</vt:lpstr>
      <vt:lpstr>Custom Design</vt:lpstr>
      <vt:lpstr>Порядок взаимодействия  при осуществлении закупок</vt:lpstr>
      <vt:lpstr>Порядок взаимодействия структурных подразделений</vt:lpstr>
      <vt:lpstr>Где найти информацию и шаблоны</vt:lpstr>
      <vt:lpstr> &gt;&gt;  КОНТРАКТНАЯ СЛУЖБА</vt:lpstr>
      <vt:lpstr> &gt;&gt;  АДМИНИСТРАТИВНО-ПРАВОВОЙ ДЕПАРТАМЕНТ</vt:lpstr>
      <vt:lpstr>Подготовка пакета документов на закупку</vt:lpstr>
      <vt:lpstr>ЗАЯВКА НА РАЗМЕЩЕНИЕ ЗАКУПКИ</vt:lpstr>
      <vt:lpstr>ПЕРЕЧЕНЬ СОГЛАСОВАНИЙ  Очередность и состав согласований определяется в зависимости от предмета закупки</vt:lpstr>
      <vt:lpstr>Состав комплекта документов  на конкурентную/неконкурентную закупку</vt:lpstr>
      <vt:lpstr>СОГЛАСОВАННАЯ ЗАЯВКА</vt:lpstr>
      <vt:lpstr>СРОКИ ПРОВЕДЕНИЯ ЗАКУПОК</vt:lpstr>
      <vt:lpstr>НАЦРЕЖИМ (НЕЛЬЗЯ В ОДНОЙ ЗАКУПКЕ)</vt:lpstr>
      <vt:lpstr>Объединение в один лот, один комплект</vt:lpstr>
      <vt:lpstr>ДОПОЛНИТЕЛЬНЫЕ СОГЛАШЕНИЯ, СОГЛАШЕНИЯ О РАСТОРЖЕНИИ</vt:lpstr>
      <vt:lpstr>КОНТРОЛЬ ИСПОЛНЕНИЯ ОБЯЗАТЕЛЬСТВ  ПО ЗАКЛЮЧЕННЫМ ДОГОВОРАМ</vt:lpstr>
      <vt:lpstr>Благодарю за внимание!</vt:lpstr>
    </vt:vector>
  </TitlesOfParts>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Практика внедрения «Эффективного конкракта»</dc:title>
  <dc:creator>Пахомова Мария Владимировна</dc:creator>
  <dc:description>Presentation is formatted to display Arial font</dc:description>
  <cp:lastModifiedBy>Прилуцкая Анна Яковлевна</cp:lastModifiedBy>
  <cp:revision>445</cp:revision>
  <cp:lastPrinted>2026-05-12T12:41:46Z</cp:lastPrinted>
  <dcterms:created xsi:type="dcterms:W3CDTF">2016-01-25T08:17:18Z</dcterms:created>
  <dcterms:modified xsi:type="dcterms:W3CDTF">2026-05-12T12:48:50Z</dcterms:modified>
</cp:coreProperties>
</file>