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1" r:id="rId2"/>
  </p:sldMasterIdLst>
  <p:notesMasterIdLst>
    <p:notesMasterId r:id="rId20"/>
  </p:notesMasterIdLst>
  <p:handoutMasterIdLst>
    <p:handoutMasterId r:id="rId21"/>
  </p:handoutMasterIdLst>
  <p:sldIdLst>
    <p:sldId id="519" r:id="rId3"/>
    <p:sldId id="518" r:id="rId4"/>
    <p:sldId id="501" r:id="rId5"/>
    <p:sldId id="533" r:id="rId6"/>
    <p:sldId id="520" r:id="rId7"/>
    <p:sldId id="532" r:id="rId8"/>
    <p:sldId id="504" r:id="rId9"/>
    <p:sldId id="521" r:id="rId10"/>
    <p:sldId id="524" r:id="rId11"/>
    <p:sldId id="511" r:id="rId12"/>
    <p:sldId id="539" r:id="rId13"/>
    <p:sldId id="514" r:id="rId14"/>
    <p:sldId id="515" r:id="rId15"/>
    <p:sldId id="516" r:id="rId16"/>
    <p:sldId id="529" r:id="rId17"/>
    <p:sldId id="538" r:id="rId18"/>
    <p:sldId id="537" r:id="rId19"/>
  </p:sldIdLst>
  <p:sldSz cx="9144000" cy="6858000" type="screen4x3"/>
  <p:notesSz cx="6735763" cy="9866313"/>
  <p:defaultTextStyle>
    <a:defPPr>
      <a:defRPr lang="en-US"/>
    </a:defPPr>
    <a:lvl1pPr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1pPr>
    <a:lvl2pPr marL="511800" indent="-223911"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2pPr>
    <a:lvl3pPr marL="1023598" indent="-447824"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3pPr>
    <a:lvl4pPr marL="1535398" indent="-671736"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4pPr>
    <a:lvl5pPr marL="2047196" indent="-895649"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5pPr>
    <a:lvl6pPr marL="1439436" algn="l" defTabSz="575774" rtl="0" eaLnBrk="1" latinLnBrk="0" hangingPunct="1">
      <a:defRPr kumimoji="1" sz="2016" kern="1200">
        <a:solidFill>
          <a:schemeClr val="tx1"/>
        </a:solidFill>
        <a:latin typeface="Frutiger Next LT W1G" charset="0"/>
        <a:ea typeface="+mn-ea"/>
        <a:cs typeface="Arial" panose="020B0604020202020204" pitchFamily="34" charset="0"/>
      </a:defRPr>
    </a:lvl6pPr>
    <a:lvl7pPr marL="1727322" algn="l" defTabSz="575774" rtl="0" eaLnBrk="1" latinLnBrk="0" hangingPunct="1">
      <a:defRPr kumimoji="1" sz="2016" kern="1200">
        <a:solidFill>
          <a:schemeClr val="tx1"/>
        </a:solidFill>
        <a:latin typeface="Frutiger Next LT W1G" charset="0"/>
        <a:ea typeface="+mn-ea"/>
        <a:cs typeface="Arial" panose="020B0604020202020204" pitchFamily="34" charset="0"/>
      </a:defRPr>
    </a:lvl7pPr>
    <a:lvl8pPr marL="2015209" algn="l" defTabSz="575774" rtl="0" eaLnBrk="1" latinLnBrk="0" hangingPunct="1">
      <a:defRPr kumimoji="1" sz="2016" kern="1200">
        <a:solidFill>
          <a:schemeClr val="tx1"/>
        </a:solidFill>
        <a:latin typeface="Frutiger Next LT W1G" charset="0"/>
        <a:ea typeface="+mn-ea"/>
        <a:cs typeface="Arial" panose="020B0604020202020204" pitchFamily="34" charset="0"/>
      </a:defRPr>
    </a:lvl8pPr>
    <a:lvl9pPr marL="2303095" algn="l" defTabSz="575774" rtl="0" eaLnBrk="1" latinLnBrk="0" hangingPunct="1">
      <a:defRPr kumimoji="1" sz="2016" kern="1200">
        <a:solidFill>
          <a:schemeClr val="tx1"/>
        </a:solidFill>
        <a:latin typeface="Frutiger Next LT W1G"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4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13B14A"/>
    <a:srgbClr val="FFFFFF"/>
    <a:srgbClr val="005E30"/>
    <a:srgbClr val="0696D7"/>
    <a:srgbClr val="FF7E79"/>
    <a:srgbClr val="33CCFF"/>
    <a:srgbClr val="008845"/>
    <a:srgbClr val="14B24B"/>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2" autoAdjust="0"/>
    <p:restoredTop sz="93333" autoAdjust="0"/>
  </p:normalViewPr>
  <p:slideViewPr>
    <p:cSldViewPr snapToGrid="0" snapToObjects="1">
      <p:cViewPr varScale="1">
        <p:scale>
          <a:sx n="106" d="100"/>
          <a:sy n="106" d="100"/>
        </p:scale>
        <p:origin x="2208" y="90"/>
      </p:cViewPr>
      <p:guideLst>
        <p:guide orient="horz" pos="2160"/>
        <p:guide pos="48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96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9290" cy="493739"/>
          </a:xfrm>
          <a:prstGeom prst="rect">
            <a:avLst/>
          </a:prstGeom>
        </p:spPr>
        <p:txBody>
          <a:bodyPr vert="horz" wrap="square" lIns="94700" tIns="47350" rIns="94700" bIns="47350" numCol="1" anchor="t" anchorCtr="0" compatLnSpc="1">
            <a:prstTxWarp prst="textNoShape">
              <a:avLst/>
            </a:prstTxWarp>
          </a:bodyPr>
          <a:lstStyle>
            <a:lvl1pPr eaLnBrk="1" hangingPunct="1">
              <a:defRPr kumimoji="0" sz="1200"/>
            </a:lvl1pPr>
          </a:lstStyle>
          <a:p>
            <a:endParaRPr lang="ru-RU" altLang="ru-RU"/>
          </a:p>
        </p:txBody>
      </p:sp>
      <p:sp>
        <p:nvSpPr>
          <p:cNvPr id="3" name="Date Placeholder 2"/>
          <p:cNvSpPr>
            <a:spLocks noGrp="1"/>
          </p:cNvSpPr>
          <p:nvPr>
            <p:ph type="dt" sz="quarter" idx="1"/>
          </p:nvPr>
        </p:nvSpPr>
        <p:spPr>
          <a:xfrm>
            <a:off x="3815324" y="1"/>
            <a:ext cx="2919290" cy="493739"/>
          </a:xfrm>
          <a:prstGeom prst="rect">
            <a:avLst/>
          </a:prstGeom>
        </p:spPr>
        <p:txBody>
          <a:bodyPr vert="horz" wrap="square" lIns="94700" tIns="47350" rIns="94700" bIns="47350" numCol="1" anchor="t" anchorCtr="0" compatLnSpc="1">
            <a:prstTxWarp prst="textNoShape">
              <a:avLst/>
            </a:prstTxWarp>
          </a:bodyPr>
          <a:lstStyle>
            <a:lvl1pPr algn="r" eaLnBrk="1" hangingPunct="1">
              <a:defRPr kumimoji="0" sz="1200"/>
            </a:lvl1pPr>
          </a:lstStyle>
          <a:p>
            <a:fld id="{8F99CBD8-0CB9-436D-88F8-43AB91C18435}" type="datetime1">
              <a:rPr lang="en-US" altLang="ru-RU"/>
              <a:pPr/>
              <a:t>5/12/2026</a:t>
            </a:fld>
            <a:endParaRPr lang="en-US" altLang="ru-RU"/>
          </a:p>
        </p:txBody>
      </p:sp>
      <p:sp>
        <p:nvSpPr>
          <p:cNvPr id="4" name="Footer Placeholder 3"/>
          <p:cNvSpPr>
            <a:spLocks noGrp="1"/>
          </p:cNvSpPr>
          <p:nvPr>
            <p:ph type="ftr" sz="quarter" idx="2"/>
          </p:nvPr>
        </p:nvSpPr>
        <p:spPr>
          <a:xfrm>
            <a:off x="3" y="9371517"/>
            <a:ext cx="2919290" cy="492680"/>
          </a:xfrm>
          <a:prstGeom prst="rect">
            <a:avLst/>
          </a:prstGeom>
        </p:spPr>
        <p:txBody>
          <a:bodyPr vert="horz" wrap="square" lIns="94700" tIns="47350" rIns="94700" bIns="47350" numCol="1" anchor="b" anchorCtr="0" compatLnSpc="1">
            <a:prstTxWarp prst="textNoShape">
              <a:avLst/>
            </a:prstTxWarp>
          </a:bodyPr>
          <a:lstStyle>
            <a:lvl1pPr eaLnBrk="1" hangingPunct="1">
              <a:defRPr kumimoji="0" sz="1200"/>
            </a:lvl1pPr>
          </a:lstStyle>
          <a:p>
            <a:endParaRPr lang="ru-RU" altLang="ru-RU"/>
          </a:p>
        </p:txBody>
      </p:sp>
      <p:sp>
        <p:nvSpPr>
          <p:cNvPr id="5" name="Slide Number Placeholder 4"/>
          <p:cNvSpPr>
            <a:spLocks noGrp="1"/>
          </p:cNvSpPr>
          <p:nvPr>
            <p:ph type="sldNum" sz="quarter" idx="3"/>
          </p:nvPr>
        </p:nvSpPr>
        <p:spPr>
          <a:xfrm>
            <a:off x="3815324" y="9371517"/>
            <a:ext cx="2919290" cy="492680"/>
          </a:xfrm>
          <a:prstGeom prst="rect">
            <a:avLst/>
          </a:prstGeom>
        </p:spPr>
        <p:txBody>
          <a:bodyPr vert="horz" wrap="square" lIns="94700" tIns="47350" rIns="94700" bIns="47350" numCol="1" anchor="b" anchorCtr="0" compatLnSpc="1">
            <a:prstTxWarp prst="textNoShape">
              <a:avLst/>
            </a:prstTxWarp>
          </a:bodyPr>
          <a:lstStyle>
            <a:lvl1pPr algn="r" eaLnBrk="1" hangingPunct="1">
              <a:defRPr kumimoji="0" sz="1200"/>
            </a:lvl1pPr>
          </a:lstStyle>
          <a:p>
            <a:fld id="{444520FC-37AF-4B43-9CEF-36ADE76932AE}" type="slidenum">
              <a:rPr lang="en-US" altLang="ru-RU"/>
              <a:pPr/>
              <a:t>‹#›</a:t>
            </a:fld>
            <a:endParaRPr lang="en-US" altLang="ru-RU"/>
          </a:p>
        </p:txBody>
      </p:sp>
    </p:spTree>
    <p:extLst>
      <p:ext uri="{BB962C8B-B14F-4D97-AF65-F5344CB8AC3E}">
        <p14:creationId xmlns:p14="http://schemas.microsoft.com/office/powerpoint/2010/main" val="859414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9290" cy="493739"/>
          </a:xfrm>
          <a:prstGeom prst="rect">
            <a:avLst/>
          </a:prstGeom>
        </p:spPr>
        <p:txBody>
          <a:bodyPr vert="horz" wrap="square" lIns="94700" tIns="47350" rIns="94700" bIns="47350" numCol="1" anchor="t" anchorCtr="0" compatLnSpc="1">
            <a:prstTxWarp prst="textNoShape">
              <a:avLst/>
            </a:prstTxWarp>
          </a:bodyPr>
          <a:lstStyle>
            <a:lvl1pPr eaLnBrk="1" hangingPunct="1">
              <a:defRPr kumimoji="0" sz="1200"/>
            </a:lvl1pPr>
          </a:lstStyle>
          <a:p>
            <a:endParaRPr lang="ru-RU" altLang="ru-RU"/>
          </a:p>
        </p:txBody>
      </p:sp>
      <p:sp>
        <p:nvSpPr>
          <p:cNvPr id="3" name="Date Placeholder 2"/>
          <p:cNvSpPr>
            <a:spLocks noGrp="1"/>
          </p:cNvSpPr>
          <p:nvPr>
            <p:ph type="dt" idx="1"/>
          </p:nvPr>
        </p:nvSpPr>
        <p:spPr>
          <a:xfrm>
            <a:off x="3815324" y="1"/>
            <a:ext cx="2919290" cy="493739"/>
          </a:xfrm>
          <a:prstGeom prst="rect">
            <a:avLst/>
          </a:prstGeom>
        </p:spPr>
        <p:txBody>
          <a:bodyPr vert="horz" wrap="square" lIns="94700" tIns="47350" rIns="94700" bIns="47350" numCol="1" anchor="t" anchorCtr="0" compatLnSpc="1">
            <a:prstTxWarp prst="textNoShape">
              <a:avLst/>
            </a:prstTxWarp>
          </a:bodyPr>
          <a:lstStyle>
            <a:lvl1pPr algn="r" eaLnBrk="1" hangingPunct="1">
              <a:defRPr kumimoji="0" sz="1200"/>
            </a:lvl1pPr>
          </a:lstStyle>
          <a:p>
            <a:fld id="{D8475F42-D7A5-469B-BF7F-C0F37AE6711D}" type="datetime1">
              <a:rPr lang="en-US" altLang="ru-RU"/>
              <a:pPr/>
              <a:t>5/12/2026</a:t>
            </a:fld>
            <a:endParaRPr lang="en-US" altLang="ru-RU"/>
          </a:p>
        </p:txBody>
      </p:sp>
      <p:sp>
        <p:nvSpPr>
          <p:cNvPr id="4" name="Slide Image Placeholder 3"/>
          <p:cNvSpPr>
            <a:spLocks noGrp="1" noRot="1" noChangeAspect="1"/>
          </p:cNvSpPr>
          <p:nvPr>
            <p:ph type="sldImg" idx="2"/>
          </p:nvPr>
        </p:nvSpPr>
        <p:spPr>
          <a:xfrm>
            <a:off x="901700" y="738188"/>
            <a:ext cx="4932363" cy="3700462"/>
          </a:xfrm>
          <a:prstGeom prst="rect">
            <a:avLst/>
          </a:prstGeom>
          <a:noFill/>
          <a:ln w="12700">
            <a:solidFill>
              <a:prstClr val="black"/>
            </a:solidFill>
          </a:ln>
        </p:spPr>
        <p:txBody>
          <a:bodyPr vert="horz" lIns="94700" tIns="47350" rIns="94700" bIns="47350" rtlCol="0" anchor="ctr"/>
          <a:lstStyle/>
          <a:p>
            <a:pPr lvl="0"/>
            <a:endParaRPr lang="en-US" noProof="0" dirty="0"/>
          </a:p>
        </p:txBody>
      </p:sp>
      <p:sp>
        <p:nvSpPr>
          <p:cNvPr id="5" name="Notes Placeholder 4"/>
          <p:cNvSpPr>
            <a:spLocks noGrp="1"/>
          </p:cNvSpPr>
          <p:nvPr>
            <p:ph type="body" sz="quarter" idx="3"/>
          </p:nvPr>
        </p:nvSpPr>
        <p:spPr>
          <a:xfrm>
            <a:off x="674036" y="4686288"/>
            <a:ext cx="5387691" cy="4440477"/>
          </a:xfrm>
          <a:prstGeom prst="rect">
            <a:avLst/>
          </a:prstGeom>
        </p:spPr>
        <p:txBody>
          <a:bodyPr vert="horz" lIns="94700" tIns="47350" rIns="94700" bIns="4735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9371517"/>
            <a:ext cx="2919290" cy="492680"/>
          </a:xfrm>
          <a:prstGeom prst="rect">
            <a:avLst/>
          </a:prstGeom>
        </p:spPr>
        <p:txBody>
          <a:bodyPr vert="horz" wrap="square" lIns="94700" tIns="47350" rIns="94700" bIns="47350" numCol="1" anchor="b" anchorCtr="0" compatLnSpc="1">
            <a:prstTxWarp prst="textNoShape">
              <a:avLst/>
            </a:prstTxWarp>
          </a:bodyPr>
          <a:lstStyle>
            <a:lvl1pPr eaLnBrk="1" hangingPunct="1">
              <a:defRPr kumimoji="0" sz="1200"/>
            </a:lvl1pPr>
          </a:lstStyle>
          <a:p>
            <a:endParaRPr lang="ru-RU" altLang="ru-RU"/>
          </a:p>
        </p:txBody>
      </p:sp>
    </p:spTree>
    <p:extLst>
      <p:ext uri="{BB962C8B-B14F-4D97-AF65-F5344CB8AC3E}">
        <p14:creationId xmlns:p14="http://schemas.microsoft.com/office/powerpoint/2010/main" val="3912421429"/>
      </p:ext>
    </p:extLst>
  </p:cSld>
  <p:clrMap bg1="lt1" tx1="dk1" bg2="lt2" tx2="dk2" accent1="accent1" accent2="accent2" accent3="accent3" accent4="accent4" accent5="accent5" accent6="accent6" hlink="hlink" folHlink="folHlink"/>
  <p:hf hdr="0" ftr="0" dt="0"/>
  <p:notesStyle>
    <a:lvl1pPr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1pPr>
    <a:lvl2pPr marL="511800"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2pPr>
    <a:lvl3pPr marL="1023598"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3pPr>
    <a:lvl4pPr marL="1535398"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4pPr>
    <a:lvl5pPr marL="2047196" algn="l" defTabSz="511800" rtl="0" eaLnBrk="0" fontAlgn="base" hangingPunct="0">
      <a:spcBef>
        <a:spcPct val="30000"/>
      </a:spcBef>
      <a:spcAft>
        <a:spcPct val="0"/>
      </a:spcAft>
      <a:defRPr kumimoji="1" sz="1323" kern="1200">
        <a:solidFill>
          <a:schemeClr val="tx1"/>
        </a:solidFill>
        <a:latin typeface="Frutiger Next LT W1G" pitchFamily="34" charset="0"/>
        <a:ea typeface="Arial" charset="0"/>
        <a:cs typeface="Arial" panose="020B0604020202020204" pitchFamily="34" charset="0"/>
      </a:defRPr>
    </a:lvl5pPr>
    <a:lvl6pPr marL="2559027" algn="l" defTabSz="511804" rtl="0" eaLnBrk="1" latinLnBrk="0" hangingPunct="1">
      <a:defRPr sz="1323" kern="1200">
        <a:solidFill>
          <a:schemeClr val="tx1"/>
        </a:solidFill>
        <a:latin typeface="+mn-lt"/>
        <a:ea typeface="+mn-ea"/>
        <a:cs typeface="+mn-cs"/>
      </a:defRPr>
    </a:lvl6pPr>
    <a:lvl7pPr marL="3070833" algn="l" defTabSz="511804" rtl="0" eaLnBrk="1" latinLnBrk="0" hangingPunct="1">
      <a:defRPr sz="1323" kern="1200">
        <a:solidFill>
          <a:schemeClr val="tx1"/>
        </a:solidFill>
        <a:latin typeface="+mn-lt"/>
        <a:ea typeface="+mn-ea"/>
        <a:cs typeface="+mn-cs"/>
      </a:defRPr>
    </a:lvl7pPr>
    <a:lvl8pPr marL="3582638" algn="l" defTabSz="511804" rtl="0" eaLnBrk="1" latinLnBrk="0" hangingPunct="1">
      <a:defRPr sz="1323" kern="1200">
        <a:solidFill>
          <a:schemeClr val="tx1"/>
        </a:solidFill>
        <a:latin typeface="+mn-lt"/>
        <a:ea typeface="+mn-ea"/>
        <a:cs typeface="+mn-cs"/>
      </a:defRPr>
    </a:lvl8pPr>
    <a:lvl9pPr marL="4094444" algn="l" defTabSz="511804" rtl="0" eaLnBrk="1" latinLnBrk="0" hangingPunct="1">
      <a:defRPr sz="132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Прямоугольник 6"/>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a:solidFill>
                <a:srgbClr val="FFFFFF"/>
              </a:solidFill>
            </a:endParaRPr>
          </a:p>
        </p:txBody>
      </p:sp>
      <p:sp>
        <p:nvSpPr>
          <p:cNvPr id="8"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sp>
        <p:nvSpPr>
          <p:cNvPr id="14" name="Прямоугольник 13"/>
          <p:cNvSpPr/>
          <p:nvPr userDrawn="1"/>
        </p:nvSpPr>
        <p:spPr>
          <a:xfrm>
            <a:off x="0" y="3444948"/>
            <a:ext cx="9144000" cy="1365177"/>
          </a:xfrm>
          <a:prstGeom prst="rect">
            <a:avLst/>
          </a:prstGeom>
          <a:solidFill>
            <a:srgbClr val="00924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p:nvPr>
        </p:nvSpPr>
        <p:spPr>
          <a:xfrm>
            <a:off x="1588883" y="3588425"/>
            <a:ext cx="6800632" cy="1031875"/>
          </a:xfrm>
          <a:prstGeom prst="rect">
            <a:avLst/>
          </a:prstGeom>
          <a:ln>
            <a:noFill/>
          </a:ln>
        </p:spPr>
        <p:txBody>
          <a:bodyPr/>
          <a:lstStyle>
            <a:lvl1pPr>
              <a:defRPr kumimoji="0" lang="ru-RU" sz="2025" b="1" kern="1200">
                <a:solidFill>
                  <a:schemeClr val="bg1"/>
                </a:solidFill>
                <a:latin typeface="PT Sans" charset="-52"/>
                <a:ea typeface="PT Sans" charset="-52"/>
                <a:cs typeface="PT Sans" charset="-52"/>
              </a:defRPr>
            </a:lvl1pPr>
          </a:lstStyle>
          <a:p>
            <a:r>
              <a:rPr lang="ru-RU"/>
              <a:t>Образец заголовка</a:t>
            </a:r>
            <a:endParaRPr lang="ru-RU" dirty="0"/>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257929"/>
            <a:ext cx="9144000" cy="600074"/>
          </a:xfrm>
          <a:prstGeom prst="rect">
            <a:avLst/>
          </a:prstGeom>
          <a:solidFill>
            <a:schemeClr val="bg2">
              <a:alpha val="74000"/>
            </a:schemeClr>
          </a:solidFill>
          <a:ln>
            <a:noFill/>
          </a:ln>
          <a:effectLst/>
        </p:spPr>
        <p:txBody>
          <a:bodyPr anchor="ctr"/>
          <a:lstStyle/>
          <a:p>
            <a:pPr algn="ctr" eaLnBrk="1" hangingPunct="1"/>
            <a:endParaRPr kumimoji="0" lang="ru-RU" altLang="ru-RU" sz="1134">
              <a:solidFill>
                <a:srgbClr val="FFFFFF"/>
              </a:solidFill>
            </a:endParaRPr>
          </a:p>
        </p:txBody>
      </p:sp>
      <p:sp>
        <p:nvSpPr>
          <p:cNvPr id="19" name="Текст 18"/>
          <p:cNvSpPr>
            <a:spLocks noGrp="1"/>
          </p:cNvSpPr>
          <p:nvPr>
            <p:ph type="body" sz="quarter" idx="10"/>
          </p:nvPr>
        </p:nvSpPr>
        <p:spPr>
          <a:xfrm>
            <a:off x="3179105" y="6337005"/>
            <a:ext cx="2785790" cy="463848"/>
          </a:xfrm>
          <a:prstGeom prst="rect">
            <a:avLst/>
          </a:prstGeom>
        </p:spPr>
        <p:txBody>
          <a:bodyPr/>
          <a:lstStyle>
            <a:lvl1pPr marL="0" indent="0" algn="ctr">
              <a:buNone/>
              <a:defRPr sz="1687" b="1" baseline="0">
                <a:latin typeface="PT Sans" charset="-52"/>
                <a:ea typeface="PT Sans" charset="-52"/>
                <a:cs typeface="PT Sans" charset="-52"/>
              </a:defRPr>
            </a:lvl1pPr>
          </a:lstStyle>
          <a:p>
            <a:pPr lvl="0"/>
            <a:r>
              <a:rPr lang="ru-RU"/>
              <a:t>Образец текста</a:t>
            </a:r>
          </a:p>
        </p:txBody>
      </p:sp>
      <p:pic>
        <p:nvPicPr>
          <p:cNvPr id="10"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9661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1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a:spLocks noChangeArrowheads="1"/>
          </p:cNvSpPr>
          <p:nvPr userDrawn="1"/>
        </p:nvSpPr>
        <p:spPr bwMode="auto">
          <a:xfrm>
            <a:off x="-10160" y="5394961"/>
            <a:ext cx="9144000" cy="792480"/>
          </a:xfrm>
          <a:prstGeom prst="rect">
            <a:avLst/>
          </a:prstGeom>
          <a:solidFill>
            <a:schemeClr val="bg1"/>
          </a:solidFill>
          <a:ln>
            <a:noFill/>
          </a:ln>
          <a:effectLst>
            <a:outerShdw blurRad="40000" dist="23000" dir="5400000" rotWithShape="0">
              <a:srgbClr val="808080">
                <a:alpha val="12000"/>
              </a:srgbClr>
            </a:outerShdw>
          </a:effectLst>
        </p:spPr>
        <p:txBody>
          <a:bodyPr anchor="ctr"/>
          <a:lstStyle/>
          <a:p>
            <a:pPr algn="ctr" eaLnBrk="1" hangingPunct="1"/>
            <a:endParaRPr kumimoji="0" lang="ru-RU" altLang="ru-RU" sz="1134">
              <a:solidFill>
                <a:srgbClr val="FFFFFF"/>
              </a:solidFill>
            </a:endParaRPr>
          </a:p>
        </p:txBody>
      </p:sp>
      <p:sp>
        <p:nvSpPr>
          <p:cNvPr id="8" name="TextBox 7"/>
          <p:cNvSpPr txBox="1"/>
          <p:nvPr userDrawn="1"/>
        </p:nvSpPr>
        <p:spPr>
          <a:xfrm>
            <a:off x="1885363" y="5572329"/>
            <a:ext cx="5625475" cy="438582"/>
          </a:xfrm>
          <a:prstGeom prst="rect">
            <a:avLst/>
          </a:prstGeom>
          <a:noFill/>
        </p:spPr>
        <p:txBody>
          <a:bodyPr wrap="square" rtlCol="0">
            <a:spAutoFit/>
          </a:bodyPr>
          <a:lstStyle/>
          <a:p>
            <a:pPr algn="ctr"/>
            <a:r>
              <a:rPr lang="ru-RU" sz="2250" b="1" i="0" dirty="0" err="1">
                <a:effectLst>
                  <a:outerShdw blurRad="50800" dist="38100" dir="5400000" algn="t" rotWithShape="0">
                    <a:schemeClr val="bg1">
                      <a:alpha val="40000"/>
                    </a:schemeClr>
                  </a:outerShdw>
                </a:effectLst>
                <a:latin typeface="PT Sans" charset="-52"/>
                <a:ea typeface="PT Sans" charset="-52"/>
                <a:cs typeface="PT Sans" charset="-52"/>
              </a:rPr>
              <a:t>Политех</a:t>
            </a:r>
            <a:r>
              <a:rPr lang="ru-RU" sz="2250" b="1" i="0" dirty="0">
                <a:latin typeface="PT Sans" charset="-52"/>
                <a:ea typeface="PT Sans" charset="-52"/>
                <a:cs typeface="PT Sans" charset="-52"/>
              </a:rPr>
              <a:t> – знания высоких достижений</a:t>
            </a:r>
          </a:p>
        </p:txBody>
      </p:sp>
      <p:pic>
        <p:nvPicPr>
          <p:cNvPr id="9" name="pasted-image.pdf"/>
          <p:cNvPicPr>
            <a:picLocks noChangeAspect="1"/>
          </p:cNvPicPr>
          <p:nvPr userDrawn="1"/>
        </p:nvPicPr>
        <p:blipFill>
          <a:blip r:embed="rId3" cstate="print"/>
          <a:stretch>
            <a:fillRect/>
          </a:stretch>
        </p:blipFill>
        <p:spPr>
          <a:xfrm>
            <a:off x="370533" y="5487643"/>
            <a:ext cx="675947" cy="607953"/>
          </a:xfrm>
          <a:prstGeom prst="rect">
            <a:avLst/>
          </a:prstGeom>
          <a:ln w="12700">
            <a:miter lim="400000"/>
          </a:ln>
        </p:spPr>
      </p:pic>
    </p:spTree>
    <p:extLst>
      <p:ext uri="{BB962C8B-B14F-4D97-AF65-F5344CB8AC3E}">
        <p14:creationId xmlns:p14="http://schemas.microsoft.com/office/powerpoint/2010/main" val="34650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1 column)">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Прямоугольник 12"/>
          <p:cNvSpPr>
            <a:spLocks noChangeArrowheads="1"/>
          </p:cNvSpPr>
          <p:nvPr userDrawn="1"/>
        </p:nvSpPr>
        <p:spPr bwMode="auto">
          <a:xfrm>
            <a:off x="0" y="5161281"/>
            <a:ext cx="9144000" cy="792480"/>
          </a:xfrm>
          <a:prstGeom prst="rect">
            <a:avLst/>
          </a:prstGeom>
          <a:solidFill>
            <a:schemeClr val="bg1"/>
          </a:solidFill>
          <a:ln>
            <a:noFill/>
          </a:ln>
          <a:effectLst>
            <a:outerShdw blurRad="40000" dist="23000" dir="5400000" rotWithShape="0">
              <a:srgbClr val="808080">
                <a:alpha val="12000"/>
              </a:srgbClr>
            </a:outerShdw>
          </a:effectLst>
        </p:spPr>
        <p:txBody>
          <a:bodyPr anchor="ctr"/>
          <a:lstStyle/>
          <a:p>
            <a:pPr algn="ctr" eaLnBrk="1" hangingPunct="1"/>
            <a:endParaRPr kumimoji="0" lang="ru-RU" altLang="ru-RU" sz="1134">
              <a:solidFill>
                <a:srgbClr val="FFFFFF"/>
              </a:solidFill>
            </a:endParaRPr>
          </a:p>
        </p:txBody>
      </p:sp>
      <p:sp>
        <p:nvSpPr>
          <p:cNvPr id="15" name="TextBox 14"/>
          <p:cNvSpPr txBox="1"/>
          <p:nvPr userDrawn="1"/>
        </p:nvSpPr>
        <p:spPr>
          <a:xfrm>
            <a:off x="1905683" y="5317910"/>
            <a:ext cx="5625475" cy="438582"/>
          </a:xfrm>
          <a:prstGeom prst="rect">
            <a:avLst/>
          </a:prstGeom>
          <a:noFill/>
        </p:spPr>
        <p:txBody>
          <a:bodyPr wrap="square" rtlCol="0">
            <a:spAutoFit/>
          </a:bodyPr>
          <a:lstStyle/>
          <a:p>
            <a:pPr algn="ctr"/>
            <a:r>
              <a:rPr lang="ru-RU" sz="2250" b="1" i="0" dirty="0" err="1">
                <a:effectLst>
                  <a:outerShdw blurRad="50800" dist="38100" dir="5400000" algn="t" rotWithShape="0">
                    <a:schemeClr val="bg1">
                      <a:alpha val="40000"/>
                    </a:schemeClr>
                  </a:outerShdw>
                </a:effectLst>
                <a:latin typeface="PT Sans" charset="-52"/>
                <a:ea typeface="PT Sans" charset="-52"/>
                <a:cs typeface="PT Sans" charset="-52"/>
              </a:rPr>
              <a:t>Политех</a:t>
            </a:r>
            <a:r>
              <a:rPr lang="ru-RU" sz="2250" b="1" i="0" dirty="0">
                <a:latin typeface="PT Sans" charset="-52"/>
                <a:ea typeface="PT Sans" charset="-52"/>
                <a:cs typeface="PT Sans" charset="-52"/>
              </a:rPr>
              <a:t> – знания высоких достижений</a:t>
            </a:r>
          </a:p>
        </p:txBody>
      </p:sp>
      <p:pic>
        <p:nvPicPr>
          <p:cNvPr id="5" name="pasted-image.pdf"/>
          <p:cNvPicPr>
            <a:picLocks noChangeAspect="1"/>
          </p:cNvPicPr>
          <p:nvPr userDrawn="1"/>
        </p:nvPicPr>
        <p:blipFill>
          <a:blip r:embed="rId3" cstate="print"/>
          <a:stretch>
            <a:fillRect/>
          </a:stretch>
        </p:blipFill>
        <p:spPr>
          <a:xfrm>
            <a:off x="380693" y="5253963"/>
            <a:ext cx="675947" cy="607953"/>
          </a:xfrm>
          <a:prstGeom prst="rect">
            <a:avLst/>
          </a:prstGeom>
          <a:ln w="12700">
            <a:miter lim="400000"/>
          </a:ln>
        </p:spPr>
      </p:pic>
    </p:spTree>
    <p:extLst>
      <p:ext uri="{BB962C8B-B14F-4D97-AF65-F5344CB8AC3E}">
        <p14:creationId xmlns:p14="http://schemas.microsoft.com/office/powerpoint/2010/main" val="33348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3" name="Content Placeholder 2"/>
          <p:cNvSpPr>
            <a:spLocks noGrp="1"/>
          </p:cNvSpPr>
          <p:nvPr>
            <p:ph idx="17"/>
          </p:nvPr>
        </p:nvSpPr>
        <p:spPr>
          <a:xfrm>
            <a:off x="457201" y="1417641"/>
            <a:ext cx="4040187" cy="4767283"/>
          </a:xfrm>
          <a:prstGeom prst="rect">
            <a:avLst/>
          </a:prstGeom>
        </p:spPr>
        <p:txBody>
          <a:bodyPr lIns="0" tIns="0" rIns="0" bIns="0">
            <a:noAutofit/>
          </a:bodyPr>
          <a:lstStyle>
            <a:lvl1pPr>
              <a:buClr>
                <a:srgbClr val="13B14A"/>
              </a:buClr>
              <a:defRPr lang="en-US" dirty="0" smtClean="0">
                <a:latin typeface="PT Sans" charset="-52"/>
                <a:ea typeface="PT Sans" charset="-52"/>
                <a:cs typeface="PT Sans" charset="-52"/>
              </a:defRPr>
            </a:lvl1pPr>
            <a:lvl2pPr>
              <a:buClr>
                <a:srgbClr val="13B14A"/>
              </a:buClr>
              <a:defRPr lang="en-US" dirty="0" smtClean="0">
                <a:latin typeface="PT Sans" charset="-52"/>
                <a:ea typeface="PT Sans" charset="-52"/>
                <a:cs typeface="PT Sans" charset="-52"/>
              </a:defRPr>
            </a:lvl2pPr>
            <a:lvl3pPr>
              <a:buClr>
                <a:srgbClr val="13B14A"/>
              </a:buClr>
              <a:defRPr lang="en-US" dirty="0" smtClean="0">
                <a:latin typeface="PT Sans" charset="-52"/>
                <a:ea typeface="PT Sans" charset="-52"/>
                <a:cs typeface="PT Sans" charset="-52"/>
              </a:defRPr>
            </a:lvl3pPr>
            <a:lvl4pPr>
              <a:buClr>
                <a:srgbClr val="13B14A"/>
              </a:buClr>
              <a:defRPr lang="en-US" dirty="0" smtClean="0">
                <a:latin typeface="PT Sans" charset="-52"/>
                <a:ea typeface="PT Sans" charset="-52"/>
                <a:cs typeface="PT Sans" charset="-52"/>
              </a:defRPr>
            </a:lvl4pPr>
            <a:lvl5pPr>
              <a:buClr>
                <a:srgbClr val="13B14A"/>
              </a:buCl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Content Placeholder 2"/>
          <p:cNvSpPr>
            <a:spLocks noGrp="1"/>
          </p:cNvSpPr>
          <p:nvPr>
            <p:ph idx="18"/>
          </p:nvPr>
        </p:nvSpPr>
        <p:spPr>
          <a:xfrm>
            <a:off x="4646613" y="1417644"/>
            <a:ext cx="4040187" cy="4767281"/>
          </a:xfrm>
          <a:prstGeom prst="rect">
            <a:avLst/>
          </a:prstGeom>
        </p:spPr>
        <p:txBody>
          <a:bodyPr lIns="0" tIns="0" rIns="0" bIns="0">
            <a:noAutofit/>
          </a:bodyPr>
          <a:lstStyle>
            <a:lvl1pPr>
              <a:buClr>
                <a:srgbClr val="13B14A"/>
              </a:buClr>
              <a:defRPr lang="en-US" dirty="0" smtClean="0">
                <a:latin typeface="PT Sans" charset="-52"/>
                <a:ea typeface="PT Sans" charset="-52"/>
                <a:cs typeface="PT Sans" charset="-52"/>
              </a:defRPr>
            </a:lvl1pPr>
            <a:lvl2pPr>
              <a:buClr>
                <a:srgbClr val="13B14A"/>
              </a:buClr>
              <a:defRPr lang="en-US" dirty="0" smtClean="0">
                <a:latin typeface="PT Sans" charset="-52"/>
                <a:ea typeface="PT Sans" charset="-52"/>
                <a:cs typeface="PT Sans" charset="-52"/>
              </a:defRPr>
            </a:lvl2pPr>
            <a:lvl3pPr>
              <a:buClr>
                <a:srgbClr val="13B14A"/>
              </a:buClr>
              <a:defRPr lang="en-US" dirty="0" smtClean="0">
                <a:latin typeface="PT Sans" charset="-52"/>
                <a:ea typeface="PT Sans" charset="-52"/>
                <a:cs typeface="PT Sans" charset="-52"/>
              </a:defRPr>
            </a:lvl3pPr>
            <a:lvl4pPr>
              <a:buClr>
                <a:srgbClr val="13B14A"/>
              </a:buClr>
              <a:defRPr lang="en-US" dirty="0" smtClean="0">
                <a:latin typeface="PT Sans" charset="-52"/>
                <a:ea typeface="PT Sans" charset="-52"/>
                <a:cs typeface="PT Sans" charset="-52"/>
              </a:defRPr>
            </a:lvl4pPr>
            <a:lvl5pPr>
              <a:buClr>
                <a:srgbClr val="13B14A"/>
              </a:buCl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8" name="Прямоугольник 17"/>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20"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21"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328640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s">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4646568" y="1417640"/>
            <a:ext cx="4040232" cy="2160740"/>
          </a:xfrm>
          <a:prstGeom prst="rect">
            <a:avLst/>
          </a:prstGeom>
        </p:spPr>
        <p:txBody>
          <a:bodyPr vert="horz"/>
          <a:lstStyle>
            <a:lvl1pPr marL="0" indent="0">
              <a:buClr>
                <a:schemeClr val="accent4"/>
              </a:buClr>
              <a:buNone/>
              <a:defRPr>
                <a:latin typeface="PT Sans" charset="-52"/>
                <a:ea typeface="PT Sans" charset="-52"/>
                <a:cs typeface="PT Sans" charset="-52"/>
              </a:defRPr>
            </a:lvl1pPr>
          </a:lstStyle>
          <a:p>
            <a:pPr lvl="0"/>
            <a:r>
              <a:rPr lang="ru-RU" noProof="0"/>
              <a:t>Вставка рисунка</a:t>
            </a:r>
            <a:endParaRPr lang="en-US" noProof="0" dirty="0"/>
          </a:p>
        </p:txBody>
      </p:sp>
      <p:sp>
        <p:nvSpPr>
          <p:cNvPr id="17" name="Text Placeholder 16"/>
          <p:cNvSpPr>
            <a:spLocks noGrp="1"/>
          </p:cNvSpPr>
          <p:nvPr>
            <p:ph type="body" sz="quarter" idx="14"/>
          </p:nvPr>
        </p:nvSpPr>
        <p:spPr>
          <a:xfrm>
            <a:off x="4646568" y="3602029"/>
            <a:ext cx="4040232" cy="173215"/>
          </a:xfrm>
          <a:prstGeom prst="rect">
            <a:avLst/>
          </a:prstGeom>
        </p:spPr>
        <p:txBody>
          <a:bodyPr vert="horz" lIns="0" tIns="0" rIns="0" bIns="0" anchor="b"/>
          <a:lstStyle>
            <a:lvl1pPr marL="0" indent="0">
              <a:buNone/>
              <a:defRPr sz="619" baseline="0">
                <a:solidFill>
                  <a:schemeClr val="tx1">
                    <a:lumMod val="65000"/>
                    <a:lumOff val="35000"/>
                  </a:schemeClr>
                </a:solidFill>
                <a:latin typeface="Frutiger Next LT W1G" pitchFamily="34" charset="0"/>
                <a:cs typeface="Arial" pitchFamily="34" charset="0"/>
              </a:defRPr>
            </a:lvl1pPr>
          </a:lstStyle>
          <a:p>
            <a:pPr lvl="0"/>
            <a:r>
              <a:rPr lang="ru-RU"/>
              <a:t>Образец текста</a:t>
            </a:r>
          </a:p>
        </p:txBody>
      </p:sp>
      <p:sp>
        <p:nvSpPr>
          <p:cNvPr id="12" name="Content Placeholder 2"/>
          <p:cNvSpPr>
            <a:spLocks noGrp="1"/>
          </p:cNvSpPr>
          <p:nvPr>
            <p:ph idx="17"/>
          </p:nvPr>
        </p:nvSpPr>
        <p:spPr>
          <a:xfrm>
            <a:off x="457201" y="1417641"/>
            <a:ext cx="4040187" cy="4767283"/>
          </a:xfrm>
          <a:prstGeom prst="rect">
            <a:avLst/>
          </a:prstGeom>
        </p:spPr>
        <p:txBody>
          <a:bodyPr lIns="0" tIns="0" rIns="0" bIns="0">
            <a:noAutofit/>
          </a:bodyPr>
          <a:lstStyle>
            <a:lvl1pPr>
              <a:defRPr lang="en-US" dirty="0" smtClean="0">
                <a:latin typeface="PT Sans" charset="-52"/>
                <a:ea typeface="PT Sans" charset="-52"/>
                <a:cs typeface="PT Sans" charset="-52"/>
              </a:defRPr>
            </a:lvl1pPr>
            <a:lvl2pPr>
              <a:defRPr lang="en-US" dirty="0" smtClean="0">
                <a:latin typeface="PT Sans" charset="-52"/>
                <a:ea typeface="PT Sans" charset="-52"/>
                <a:cs typeface="PT Sans" charset="-52"/>
              </a:defRPr>
            </a:lvl2pPr>
            <a:lvl3pPr>
              <a:defRPr lang="en-US" dirty="0" smtClean="0">
                <a:latin typeface="PT Sans" charset="-52"/>
                <a:ea typeface="PT Sans" charset="-52"/>
                <a:cs typeface="PT Sans" charset="-52"/>
              </a:defRPr>
            </a:lvl3pPr>
            <a:lvl4pPr>
              <a:defRPr lang="en-US" dirty="0" smtClean="0">
                <a:latin typeface="PT Sans" charset="-52"/>
                <a:ea typeface="PT Sans" charset="-52"/>
                <a:cs typeface="PT Sans" charset="-52"/>
              </a:defRPr>
            </a:lvl4pPr>
            <a:lvl5pPr>
              <a:defRPr lang="en-US" dirty="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Picture Placeholder 6"/>
          <p:cNvSpPr>
            <a:spLocks noGrp="1"/>
          </p:cNvSpPr>
          <p:nvPr>
            <p:ph type="pic" sz="quarter" idx="18"/>
          </p:nvPr>
        </p:nvSpPr>
        <p:spPr>
          <a:xfrm>
            <a:off x="4646568" y="3852668"/>
            <a:ext cx="4040232" cy="2160740"/>
          </a:xfrm>
          <a:prstGeom prst="rect">
            <a:avLst/>
          </a:prstGeom>
        </p:spPr>
        <p:txBody>
          <a:bodyPr vert="horz"/>
          <a:lstStyle>
            <a:lvl1pPr marL="0" indent="0">
              <a:buClr>
                <a:schemeClr val="accent4"/>
              </a:buClr>
              <a:buNone/>
              <a:defRPr>
                <a:latin typeface="PT Sans" charset="-52"/>
                <a:ea typeface="PT Sans" charset="-52"/>
                <a:cs typeface="PT Sans" charset="-52"/>
              </a:defRPr>
            </a:lvl1pPr>
          </a:lstStyle>
          <a:p>
            <a:pPr lvl="0"/>
            <a:r>
              <a:rPr lang="ru-RU" noProof="0"/>
              <a:t>Вставка рисунка</a:t>
            </a:r>
            <a:endParaRPr lang="en-US" noProof="0" dirty="0"/>
          </a:p>
        </p:txBody>
      </p:sp>
      <p:sp>
        <p:nvSpPr>
          <p:cNvPr id="14" name="Text Placeholder 16"/>
          <p:cNvSpPr>
            <a:spLocks noGrp="1"/>
          </p:cNvSpPr>
          <p:nvPr>
            <p:ph type="body" sz="quarter" idx="19"/>
          </p:nvPr>
        </p:nvSpPr>
        <p:spPr>
          <a:xfrm>
            <a:off x="4646568" y="6037056"/>
            <a:ext cx="4040232" cy="173215"/>
          </a:xfrm>
          <a:prstGeom prst="rect">
            <a:avLst/>
          </a:prstGeom>
        </p:spPr>
        <p:txBody>
          <a:bodyPr vert="horz" lIns="0" tIns="0" rIns="0" bIns="0" anchor="b"/>
          <a:lstStyle>
            <a:lvl1pPr marL="0" indent="0">
              <a:buNone/>
              <a:defRPr sz="619" baseline="0">
                <a:solidFill>
                  <a:schemeClr val="tx1">
                    <a:lumMod val="65000"/>
                    <a:lumOff val="35000"/>
                  </a:schemeClr>
                </a:solidFill>
                <a:latin typeface="Frutiger Next LT W1G" pitchFamily="34" charset="0"/>
                <a:cs typeface="Arial" pitchFamily="34" charset="0"/>
              </a:defRPr>
            </a:lvl1pPr>
          </a:lstStyle>
          <a:p>
            <a:pPr lvl="0"/>
            <a:r>
              <a:rPr lang="ru-RU"/>
              <a:t>Образец текста</a:t>
            </a:r>
          </a:p>
        </p:txBody>
      </p:sp>
      <p:grpSp>
        <p:nvGrpSpPr>
          <p:cNvPr id="18" name="Группа 17"/>
          <p:cNvGrpSpPr/>
          <p:nvPr userDrawn="1"/>
        </p:nvGrpSpPr>
        <p:grpSpPr>
          <a:xfrm>
            <a:off x="0" y="6510340"/>
            <a:ext cx="9144000" cy="347663"/>
            <a:chOff x="0" y="8680450"/>
            <a:chExt cx="16257588" cy="463550"/>
          </a:xfrm>
        </p:grpSpPr>
        <p:pic>
          <p:nvPicPr>
            <p:cNvPr id="19"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3" name="Прямоугольник 12"/>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23"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360642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content">
    <p:spTree>
      <p:nvGrpSpPr>
        <p:cNvPr id="1" name=""/>
        <p:cNvGrpSpPr/>
        <p:nvPr/>
      </p:nvGrpSpPr>
      <p:grpSpPr>
        <a:xfrm>
          <a:off x="0" y="0"/>
          <a:ext cx="0" cy="0"/>
          <a:chOff x="0" y="0"/>
          <a:chExt cx="0" cy="0"/>
        </a:xfrm>
      </p:grpSpPr>
      <p:grpSp>
        <p:nvGrpSpPr>
          <p:cNvPr id="14" name="Группа 13"/>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0" name="Объект 9"/>
          <p:cNvSpPr>
            <a:spLocks noGrp="1"/>
          </p:cNvSpPr>
          <p:nvPr>
            <p:ph sz="quarter" idx="10"/>
          </p:nvPr>
        </p:nvSpPr>
        <p:spPr>
          <a:xfrm>
            <a:off x="535729" y="1067200"/>
            <a:ext cx="8150222" cy="5282803"/>
          </a:xfrm>
          <a:prstGeom prst="rect">
            <a:avLst/>
          </a:prstGeom>
        </p:spPr>
        <p:txBody>
          <a:bodyPr/>
          <a:lstStyle>
            <a:lvl1pPr>
              <a:buClr>
                <a:schemeClr val="accent1"/>
              </a:buClr>
              <a:defRPr>
                <a:latin typeface="PT Sans" charset="-52"/>
                <a:ea typeface="PT Sans" charset="-52"/>
                <a:cs typeface="PT Sans" charset="-52"/>
              </a:defRPr>
            </a:lvl1pPr>
            <a:lvl2pPr>
              <a:buClr>
                <a:schemeClr val="accent1"/>
              </a:buClr>
              <a:defRPr>
                <a:latin typeface="PT Sans" charset="-52"/>
                <a:ea typeface="PT Sans" charset="-52"/>
                <a:cs typeface="PT Sans" charset="-52"/>
              </a:defRPr>
            </a:lvl2pPr>
            <a:lvl3pPr>
              <a:buClr>
                <a:schemeClr val="accent1"/>
              </a:buClr>
              <a:defRPr>
                <a:latin typeface="PT Sans" charset="-52"/>
                <a:ea typeface="PT Sans" charset="-52"/>
                <a:cs typeface="PT Sans" charset="-52"/>
              </a:defRPr>
            </a:lvl3pPr>
            <a:lvl4pPr>
              <a:buClr>
                <a:schemeClr val="accent1"/>
              </a:buClr>
              <a:defRPr>
                <a:latin typeface="PT Sans" charset="-52"/>
                <a:ea typeface="PT Sans" charset="-52"/>
                <a:cs typeface="PT Sans" charset="-52"/>
              </a:defRPr>
            </a:lvl4pPr>
            <a:lvl5pPr>
              <a:buClr>
                <a:schemeClr val="accent1"/>
              </a:buClr>
              <a:defRPr>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7"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8"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9742924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endParaRPr lang="ru-RU" dirty="0"/>
          </a:p>
        </p:txBody>
      </p:sp>
    </p:spTree>
    <p:extLst>
      <p:ext uri="{BB962C8B-B14F-4D97-AF65-F5344CB8AC3E}">
        <p14:creationId xmlns:p14="http://schemas.microsoft.com/office/powerpoint/2010/main" val="66299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7D37218-4FC8-470E-B383-82FAE2BD5B68}" type="slidenum">
              <a:rPr lang="ru-RU"/>
              <a:pPr>
                <a:defRPr/>
              </a:pPr>
              <a:t>‹#›</a:t>
            </a:fld>
            <a:endParaRPr lang="ru-RU"/>
          </a:p>
        </p:txBody>
      </p:sp>
    </p:spTree>
    <p:extLst>
      <p:ext uri="{BB962C8B-B14F-4D97-AF65-F5344CB8AC3E}">
        <p14:creationId xmlns:p14="http://schemas.microsoft.com/office/powerpoint/2010/main" val="100124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7" name="Shape 147"/>
          <p:cNvSpPr/>
          <p:nvPr/>
        </p:nvSpPr>
        <p:spPr>
          <a:xfrm>
            <a:off x="0" y="5202015"/>
            <a:ext cx="9144893" cy="862014"/>
          </a:xfrm>
          <a:prstGeom prst="rect">
            <a:avLst/>
          </a:prstGeom>
          <a:solidFill>
            <a:srgbClr val="FFFFFF"/>
          </a:solidFill>
          <a:ln w="12700">
            <a:miter lim="400000"/>
          </a:ln>
          <a:effectLst>
            <a:outerShdw blurRad="38100" dist="23000" dir="5400000" rotWithShape="0">
              <a:srgbClr val="808080">
                <a:alpha val="12000"/>
              </a:srgbClr>
            </a:outerShdw>
          </a:effectLst>
        </p:spPr>
        <p:txBody>
          <a:bodyPr lIns="25717" rIns="25717" anchor="ctr"/>
          <a:lstStyle/>
          <a:p>
            <a:pPr>
              <a:defRPr sz="2000" b="0">
                <a:solidFill>
                  <a:srgbClr val="FFFFFF"/>
                </a:solidFill>
                <a:effectLst/>
                <a:latin typeface="+mn-lt"/>
                <a:ea typeface="+mn-ea"/>
                <a:cs typeface="+mn-cs"/>
                <a:sym typeface="Frutiger Next LT W1G"/>
              </a:defRPr>
            </a:pPr>
            <a:endParaRPr sz="1125" dirty="0">
              <a:latin typeface="PT Sans" charset="-52"/>
              <a:ea typeface="PT Sans" charset="-52"/>
              <a:cs typeface="PT Sans" charset="-52"/>
            </a:endParaRPr>
          </a:p>
        </p:txBody>
      </p:sp>
      <p:sp>
        <p:nvSpPr>
          <p:cNvPr id="148" name="Shape 148"/>
          <p:cNvSpPr/>
          <p:nvPr/>
        </p:nvSpPr>
        <p:spPr>
          <a:xfrm>
            <a:off x="1881418" y="5386274"/>
            <a:ext cx="5626025" cy="352084"/>
          </a:xfrm>
          <a:prstGeom prst="rect">
            <a:avLst/>
          </a:prstGeom>
          <a:ln w="12700">
            <a:miter lim="400000"/>
          </a:ln>
          <a:extLst>
            <a:ext uri="{C572A759-6A51-4108-AA02-DFA0A04FC94B}">
              <ma14:wrappingTextBoxFlag xmlns:ma14="http://schemas.microsoft.com/office/mac/drawingml/2011/main" xmlns="" val="1"/>
            </a:ext>
          </a:extLst>
        </p:spPr>
        <p:txBody>
          <a:bodyPr lIns="7144" tIns="7144" rIns="7144" bIns="7144">
            <a:spAutoFit/>
          </a:bodyPr>
          <a:lstStyle/>
          <a:p>
            <a:pPr>
              <a:defRPr sz="3900"/>
            </a:pPr>
            <a:r>
              <a:rPr sz="2194"/>
              <a:t>Политех – знания высоких достижений</a:t>
            </a:r>
          </a:p>
        </p:txBody>
      </p:sp>
      <p:pic>
        <p:nvPicPr>
          <p:cNvPr id="149" name="pasted-image.pdf"/>
          <p:cNvPicPr>
            <a:picLocks noChangeAspect="1"/>
          </p:cNvPicPr>
          <p:nvPr/>
        </p:nvPicPr>
        <p:blipFill>
          <a:blip r:embed="rId3"/>
          <a:stretch>
            <a:fillRect/>
          </a:stretch>
        </p:blipFill>
        <p:spPr>
          <a:xfrm>
            <a:off x="713895" y="5276747"/>
            <a:ext cx="588764" cy="706052"/>
          </a:xfrm>
          <a:prstGeom prst="rect">
            <a:avLst/>
          </a:prstGeom>
          <a:ln w="12700">
            <a:miter lim="400000"/>
          </a:ln>
        </p:spPr>
      </p:pic>
    </p:spTree>
    <p:extLst>
      <p:ext uri="{BB962C8B-B14F-4D97-AF65-F5344CB8AC3E}">
        <p14:creationId xmlns:p14="http://schemas.microsoft.com/office/powerpoint/2010/main" val="20168586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7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0" y="3284301"/>
            <a:ext cx="9144000" cy="1411526"/>
          </a:xfrm>
          <a:prstGeom prst="rect">
            <a:avLst/>
          </a:prstGeom>
          <a:solidFill>
            <a:srgbClr val="009242">
              <a:alpha val="8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p:nvPr>
        </p:nvSpPr>
        <p:spPr>
          <a:xfrm>
            <a:off x="1588883" y="3474127"/>
            <a:ext cx="6800632" cy="1031875"/>
          </a:xfrm>
          <a:prstGeom prst="rect">
            <a:avLst/>
          </a:prstGeom>
          <a:ln>
            <a:noFill/>
          </a:ln>
        </p:spPr>
        <p:txBody>
          <a:bodyPr/>
          <a:lstStyle>
            <a:lvl1pPr>
              <a:defRPr kumimoji="0" lang="ru-RU" sz="2025" b="1" kern="1200">
                <a:solidFill>
                  <a:schemeClr val="bg1"/>
                </a:solidFill>
                <a:latin typeface="PT Sans Caption" charset="-52"/>
                <a:ea typeface="PT Sans Caption" charset="-52"/>
                <a:cs typeface="PT Sans Caption" charset="-52"/>
              </a:defRPr>
            </a:lvl1pPr>
          </a:lstStyle>
          <a:p>
            <a:r>
              <a:rPr lang="ru-RU"/>
              <a:t>Образец заголовка</a:t>
            </a:r>
            <a:endParaRPr lang="ru-RU" dirty="0"/>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294474"/>
            <a:ext cx="9144000" cy="563528"/>
          </a:xfrm>
          <a:prstGeom prst="rect">
            <a:avLst/>
          </a:prstGeom>
          <a:solidFill>
            <a:srgbClr val="FFFFFF">
              <a:alpha val="89020"/>
            </a:srgbClr>
          </a:solidFill>
          <a:ln>
            <a:noFill/>
          </a:ln>
          <a:effectLst/>
        </p:spPr>
        <p:txBody>
          <a:bodyPr anchor="ctr"/>
          <a:lstStyle/>
          <a:p>
            <a:pPr algn="ctr" eaLnBrk="1" hangingPunct="1"/>
            <a:endParaRPr kumimoji="0" lang="ru-RU" altLang="ru-RU" sz="1134" dirty="0">
              <a:solidFill>
                <a:srgbClr val="FFFFFF"/>
              </a:solidFill>
              <a:latin typeface="PT Sans" charset="-52"/>
              <a:ea typeface="PT Sans" charset="-52"/>
              <a:cs typeface="PT Sans" charset="-52"/>
            </a:endParaRPr>
          </a:p>
        </p:txBody>
      </p:sp>
      <p:sp>
        <p:nvSpPr>
          <p:cNvPr id="19" name="Текст 18"/>
          <p:cNvSpPr>
            <a:spLocks noGrp="1"/>
          </p:cNvSpPr>
          <p:nvPr>
            <p:ph type="body" sz="quarter" idx="10"/>
          </p:nvPr>
        </p:nvSpPr>
        <p:spPr>
          <a:xfrm>
            <a:off x="3257962" y="6417472"/>
            <a:ext cx="2785790" cy="300374"/>
          </a:xfrm>
          <a:prstGeom prst="rect">
            <a:avLst/>
          </a:prstGeom>
        </p:spPr>
        <p:txBody>
          <a:bodyPr/>
          <a:lstStyle>
            <a:lvl1pPr marL="0" indent="0" algn="ctr">
              <a:buNone/>
              <a:defRPr sz="1350" b="1" baseline="0">
                <a:latin typeface="PT Sans" charset="-52"/>
                <a:ea typeface="PT Sans" charset="-52"/>
                <a:cs typeface="PT Sans" charset="-52"/>
              </a:defRPr>
            </a:lvl1pPr>
          </a:lstStyle>
          <a:p>
            <a:pPr lvl="0"/>
            <a:r>
              <a:rPr lang="ru-RU"/>
              <a:t>Образец текста</a:t>
            </a:r>
          </a:p>
        </p:txBody>
      </p:sp>
      <p:sp>
        <p:nvSpPr>
          <p:cNvPr id="17" name="Прямоугольник 16"/>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dirty="0">
              <a:solidFill>
                <a:srgbClr val="FFFFFF"/>
              </a:solidFill>
              <a:latin typeface="PT Sans" charset="-52"/>
              <a:ea typeface="PT Sans" charset="-52"/>
              <a:cs typeface="PT Sans" charset="-52"/>
            </a:endParaRPr>
          </a:p>
        </p:txBody>
      </p:sp>
      <p:sp>
        <p:nvSpPr>
          <p:cNvPr id="18"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pic>
        <p:nvPicPr>
          <p:cNvPr id="13"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12819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6"/>
          <p:cNvSpPr/>
          <p:nvPr userDrawn="1"/>
        </p:nvSpPr>
        <p:spPr>
          <a:xfrm>
            <a:off x="0" y="1820074"/>
            <a:ext cx="9144000" cy="3066252"/>
          </a:xfrm>
          <a:prstGeom prst="rect">
            <a:avLst/>
          </a:prstGeom>
          <a:gradFill>
            <a:gsLst>
              <a:gs pos="20000">
                <a:schemeClr val="bg1">
                  <a:alpha val="88000"/>
                </a:schemeClr>
              </a:gs>
              <a:gs pos="100000">
                <a:schemeClr val="bg1">
                  <a:alpha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57373" tIns="28686" rIns="57373" bIns="28686" anchor="ctr"/>
          <a:lstStyle>
            <a:lvl1pPr defTabSz="906463">
              <a:defRPr kumimoji="1" sz="3200">
                <a:solidFill>
                  <a:schemeClr val="tx1"/>
                </a:solidFill>
                <a:latin typeface="Frutiger Next LT W1G" charset="0"/>
                <a:cs typeface="Arial" panose="020B0604020202020204" pitchFamily="34" charset="0"/>
              </a:defRPr>
            </a:lvl1pPr>
            <a:lvl2pPr defTabSz="906463">
              <a:defRPr kumimoji="1" sz="3200">
                <a:solidFill>
                  <a:schemeClr val="tx1"/>
                </a:solidFill>
                <a:latin typeface="Frutiger Next LT W1G" charset="0"/>
                <a:cs typeface="Arial" panose="020B0604020202020204" pitchFamily="34" charset="0"/>
              </a:defRPr>
            </a:lvl2pPr>
            <a:lvl3pPr defTabSz="906463">
              <a:defRPr kumimoji="1" sz="3200">
                <a:solidFill>
                  <a:schemeClr val="tx1"/>
                </a:solidFill>
                <a:latin typeface="Frutiger Next LT W1G" charset="0"/>
                <a:cs typeface="Arial" panose="020B0604020202020204" pitchFamily="34" charset="0"/>
              </a:defRPr>
            </a:lvl3pPr>
            <a:lvl4pPr defTabSz="906463">
              <a:defRPr kumimoji="1" sz="3200">
                <a:solidFill>
                  <a:schemeClr val="tx1"/>
                </a:solidFill>
                <a:latin typeface="Frutiger Next LT W1G" charset="0"/>
                <a:cs typeface="Arial" panose="020B0604020202020204" pitchFamily="34" charset="0"/>
              </a:defRPr>
            </a:lvl4pPr>
            <a:lvl5pPr defTabSz="906463">
              <a:defRPr kumimoji="1" sz="3200">
                <a:solidFill>
                  <a:schemeClr val="tx1"/>
                </a:solidFill>
                <a:latin typeface="Frutiger Next LT W1G" charset="0"/>
                <a:cs typeface="Arial" panose="020B0604020202020204" pitchFamily="34" charset="0"/>
              </a:defRPr>
            </a:lvl5pPr>
            <a:lvl6pPr marL="37084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41656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46228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5080000" indent="-1422400" defTabSz="906463"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algn="ctr" eaLnBrk="1" hangingPunct="1"/>
            <a:endParaRPr kumimoji="0" lang="ru-RU" altLang="ru-RU" sz="1800">
              <a:solidFill>
                <a:srgbClr val="FFFFFF"/>
              </a:solidFill>
            </a:endParaRPr>
          </a:p>
        </p:txBody>
      </p:sp>
      <p:sp>
        <p:nvSpPr>
          <p:cNvPr id="9" name="Text Placeholder 2"/>
          <p:cNvSpPr>
            <a:spLocks noGrp="1"/>
          </p:cNvSpPr>
          <p:nvPr>
            <p:ph type="body" sz="quarter" idx="10"/>
          </p:nvPr>
        </p:nvSpPr>
        <p:spPr>
          <a:xfrm>
            <a:off x="457201" y="2318046"/>
            <a:ext cx="5397358" cy="1205087"/>
          </a:xfrm>
          <a:prstGeom prst="rect">
            <a:avLst/>
          </a:prstGeom>
        </p:spPr>
        <p:txBody>
          <a:bodyPr lIns="0" tIns="0" rIns="0" bIns="0">
            <a:noAutofit/>
          </a:bodyPr>
          <a:lstStyle>
            <a:lvl1pPr marL="0" indent="0">
              <a:spcBef>
                <a:spcPts val="0"/>
              </a:spcBef>
              <a:buNone/>
              <a:defRPr sz="2531" b="1" baseline="0">
                <a:solidFill>
                  <a:schemeClr val="tx1">
                    <a:lumMod val="75000"/>
                  </a:schemeClr>
                </a:solidFill>
                <a:latin typeface="PT Sans Caption" charset="-52"/>
                <a:ea typeface="PT Sans Caption" charset="-52"/>
                <a:cs typeface="PT Sans Caption" charset="-52"/>
              </a:defRPr>
            </a:lvl1pPr>
          </a:lstStyle>
          <a:p>
            <a:pPr lvl="0"/>
            <a:r>
              <a:rPr lang="ru-RU"/>
              <a:t>Образец текста</a:t>
            </a:r>
          </a:p>
        </p:txBody>
      </p:sp>
      <p:sp>
        <p:nvSpPr>
          <p:cNvPr id="10" name="Text Placeholder 4"/>
          <p:cNvSpPr>
            <a:spLocks noGrp="1"/>
          </p:cNvSpPr>
          <p:nvPr>
            <p:ph type="body" sz="quarter" idx="12"/>
          </p:nvPr>
        </p:nvSpPr>
        <p:spPr>
          <a:xfrm>
            <a:off x="457203" y="3533805"/>
            <a:ext cx="5397356" cy="428447"/>
          </a:xfrm>
          <a:prstGeom prst="rect">
            <a:avLst/>
          </a:prstGeom>
        </p:spPr>
        <p:txBody>
          <a:bodyPr lIns="0" tIns="0" rIns="0" bIns="0">
            <a:noAutofit/>
          </a:bodyPr>
          <a:lstStyle>
            <a:lvl1pPr marL="0" indent="0">
              <a:spcBef>
                <a:spcPts val="0"/>
              </a:spcBef>
              <a:buNone/>
              <a:defRPr sz="180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
        <p:nvSpPr>
          <p:cNvPr id="11" name="Text Placeholder 15"/>
          <p:cNvSpPr>
            <a:spLocks noGrp="1"/>
          </p:cNvSpPr>
          <p:nvPr>
            <p:ph type="body" sz="quarter" idx="13"/>
          </p:nvPr>
        </p:nvSpPr>
        <p:spPr>
          <a:xfrm>
            <a:off x="457201" y="3962253"/>
            <a:ext cx="5397358" cy="304951"/>
          </a:xfrm>
          <a:prstGeom prst="rect">
            <a:avLst/>
          </a:prstGeom>
        </p:spPr>
        <p:txBody>
          <a:bodyPr lIns="0" tIns="0" rIns="0" bIns="0">
            <a:noAutofit/>
          </a:bodyPr>
          <a:lstStyle>
            <a:lvl1pPr marL="0" indent="0">
              <a:spcBef>
                <a:spcPts val="0"/>
              </a:spcBef>
              <a:buNone/>
              <a:defRPr sz="135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
        <p:nvSpPr>
          <p:cNvPr id="12" name="Text Placeholder 15"/>
          <p:cNvSpPr>
            <a:spLocks noGrp="1"/>
          </p:cNvSpPr>
          <p:nvPr>
            <p:ph type="body" sz="quarter" idx="14"/>
          </p:nvPr>
        </p:nvSpPr>
        <p:spPr>
          <a:xfrm>
            <a:off x="457201" y="4267203"/>
            <a:ext cx="5397358" cy="304951"/>
          </a:xfrm>
          <a:prstGeom prst="rect">
            <a:avLst/>
          </a:prstGeom>
        </p:spPr>
        <p:txBody>
          <a:bodyPr lIns="0" tIns="0" rIns="0" bIns="0">
            <a:noAutofit/>
          </a:bodyPr>
          <a:lstStyle>
            <a:lvl1pPr marL="0" indent="0">
              <a:spcBef>
                <a:spcPts val="0"/>
              </a:spcBef>
              <a:buNone/>
              <a:defRPr sz="1350" b="0" baseline="0">
                <a:solidFill>
                  <a:srgbClr val="000000"/>
                </a:solidFill>
                <a:latin typeface="PT Sans Caption" charset="-52"/>
                <a:ea typeface="PT Sans Caption" charset="-52"/>
                <a:cs typeface="PT Sans Caption" charset="-52"/>
              </a:defRPr>
            </a:lvl1pPr>
          </a:lstStyle>
          <a:p>
            <a:pPr lvl="0"/>
            <a:r>
              <a:rPr lang="ru-RU"/>
              <a:t>Образец текста</a:t>
            </a:r>
          </a:p>
        </p:txBody>
      </p:sp>
    </p:spTree>
    <p:extLst>
      <p:ext uri="{BB962C8B-B14F-4D97-AF65-F5344CB8AC3E}">
        <p14:creationId xmlns:p14="http://schemas.microsoft.com/office/powerpoint/2010/main" val="330493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Chapter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4" y="2153450"/>
            <a:ext cx="9143106" cy="2371725"/>
          </a:xfrm>
          <a:prstGeom prst="rect">
            <a:avLst/>
          </a:prstGeom>
          <a:gradFill flip="none" rotWithShape="1">
            <a:gsLst>
              <a:gs pos="20000">
                <a:schemeClr val="bg2">
                  <a:alpha val="88000"/>
                </a:schemeClr>
              </a:gs>
              <a:gs pos="100000">
                <a:schemeClr val="bg2">
                  <a:alpha val="50000"/>
                </a:schemeClr>
              </a:gs>
            </a:gsLst>
            <a:lin ang="0" scaled="1"/>
            <a:tileRect/>
          </a:gradFill>
        </p:spPr>
        <p:txBody>
          <a:bodyPr vert="horz" lIns="0" tIns="0" rIns="0" bIns="0" anchor="ctr" anchorCtr="0"/>
          <a:lstStyle>
            <a:lvl1pPr marL="462809" algn="l">
              <a:defRPr sz="3374" baseline="0">
                <a:solidFill>
                  <a:schemeClr val="tx1">
                    <a:lumMod val="75000"/>
                  </a:schemeClr>
                </a:solidFill>
                <a:latin typeface="PT Sans Caption" charset="-52"/>
                <a:ea typeface="PT Sans Caption" charset="-52"/>
                <a:cs typeface="PT Sans Caption" charset="-52"/>
              </a:defRPr>
            </a:lvl1pPr>
          </a:lstStyle>
          <a:p>
            <a:r>
              <a:rPr lang="ru-RU"/>
              <a:t>Образец заголовка</a:t>
            </a:r>
            <a:endParaRPr lang="en-US" dirty="0"/>
          </a:p>
        </p:txBody>
      </p:sp>
      <p:sp>
        <p:nvSpPr>
          <p:cNvPr id="8" name="Text Placeholder 9"/>
          <p:cNvSpPr>
            <a:spLocks noGrp="1"/>
          </p:cNvSpPr>
          <p:nvPr>
            <p:ph type="body" sz="quarter" idx="11"/>
          </p:nvPr>
        </p:nvSpPr>
        <p:spPr>
          <a:xfrm>
            <a:off x="50271" y="6008410"/>
            <a:ext cx="8974084" cy="348587"/>
          </a:xfrm>
          <a:prstGeom prst="rect">
            <a:avLst/>
          </a:prstGeom>
        </p:spPr>
        <p:txBody>
          <a:bodyPr vert="horz" lIns="0" tIns="0" rIns="0" bIns="0" anchor="b" anchorCtr="0"/>
          <a:lstStyle>
            <a:lvl1pPr marL="0" indent="0">
              <a:buNone/>
              <a:defRPr lang="en-US" sz="619" smtClean="0">
                <a:solidFill>
                  <a:schemeClr val="bg1">
                    <a:lumMod val="65000"/>
                  </a:schemeClr>
                </a:solidFill>
                <a:latin typeface="Frutiger Next LT W1G" pitchFamily="34" charset="0"/>
                <a:cs typeface="Arial" pitchFamily="34" charset="0"/>
              </a:defRPr>
            </a:lvl1pPr>
          </a:lstStyle>
          <a:p>
            <a:pPr lvl="0"/>
            <a:r>
              <a:rPr lang="ru-RU"/>
              <a:t>Образец текста</a:t>
            </a:r>
          </a:p>
        </p:txBody>
      </p:sp>
    </p:spTree>
    <p:extLst>
      <p:ext uri="{BB962C8B-B14F-4D97-AF65-F5344CB8AC3E}">
        <p14:creationId xmlns:p14="http://schemas.microsoft.com/office/powerpoint/2010/main" val="90280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
            <a:ext cx="9144000" cy="6457951"/>
          </a:xfrm>
          <a:prstGeom prst="rect">
            <a:avLst/>
          </a:prstGeom>
        </p:spPr>
        <p:txBody>
          <a:bodyPr anchor="ctr"/>
          <a:lstStyle>
            <a:lvl1pPr marL="0" indent="0" algn="ctr">
              <a:buNone/>
              <a:defRPr sz="8099" b="1" baseline="0">
                <a:solidFill>
                  <a:schemeClr val="tx1">
                    <a:lumMod val="75000"/>
                  </a:schemeClr>
                </a:solidFill>
                <a:latin typeface="PT Sans Caption" charset="-52"/>
                <a:ea typeface="PT Sans Caption" charset="-52"/>
                <a:cs typeface="PT Sans Caption" charset="-52"/>
              </a:defRPr>
            </a:lvl1pPr>
          </a:lstStyle>
          <a:p>
            <a:pPr lvl="0"/>
            <a:r>
              <a:rPr lang="ru-RU"/>
              <a:t>Образец текста</a:t>
            </a:r>
          </a:p>
        </p:txBody>
      </p:sp>
    </p:spTree>
    <p:extLst>
      <p:ext uri="{BB962C8B-B14F-4D97-AF65-F5344CB8AC3E}">
        <p14:creationId xmlns:p14="http://schemas.microsoft.com/office/powerpoint/2010/main" val="5689024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in Title">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0" y="3284301"/>
            <a:ext cx="9144000" cy="1411526"/>
          </a:xfrm>
          <a:prstGeom prst="rect">
            <a:avLst/>
          </a:prstGeom>
          <a:solidFill>
            <a:srgbClr val="009242">
              <a:alpha val="8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kumimoji="0" lang="ru-RU" altLang="ru-RU" sz="1134">
              <a:solidFill>
                <a:srgbClr val="FFFFFF"/>
              </a:solidFill>
              <a:cs typeface="Arial" panose="020B0604020202020204" pitchFamily="34" charset="0"/>
            </a:endParaRPr>
          </a:p>
        </p:txBody>
      </p:sp>
      <p:sp>
        <p:nvSpPr>
          <p:cNvPr id="2" name="Заголовок 1"/>
          <p:cNvSpPr>
            <a:spLocks noGrp="1"/>
          </p:cNvSpPr>
          <p:nvPr>
            <p:ph type="title" hasCustomPrompt="1"/>
          </p:nvPr>
        </p:nvSpPr>
        <p:spPr>
          <a:xfrm>
            <a:off x="1567454" y="3663952"/>
            <a:ext cx="6800632" cy="708024"/>
          </a:xfrm>
          <a:prstGeom prst="rect">
            <a:avLst/>
          </a:prstGeom>
          <a:ln>
            <a:noFill/>
          </a:ln>
        </p:spPr>
        <p:txBody>
          <a:bodyPr/>
          <a:lstStyle>
            <a:lvl1pPr algn="ctr">
              <a:defRPr kumimoji="0" lang="ru-RU" sz="2700" b="1" kern="1200" baseline="0">
                <a:solidFill>
                  <a:schemeClr val="bg1"/>
                </a:solidFill>
                <a:latin typeface="PT Sans Caption" charset="-52"/>
                <a:ea typeface="PT Sans Caption" charset="-52"/>
                <a:cs typeface="PT Sans Caption" charset="-52"/>
              </a:defRPr>
            </a:lvl1pPr>
          </a:lstStyle>
          <a:p>
            <a:r>
              <a:rPr lang="ru-RU" dirty="0"/>
              <a:t>Спасибо за внимание!</a:t>
            </a:r>
          </a:p>
        </p:txBody>
      </p:sp>
      <p:sp>
        <p:nvSpPr>
          <p:cNvPr id="3" name="TextBox 2"/>
          <p:cNvSpPr txBox="1"/>
          <p:nvPr userDrawn="1"/>
        </p:nvSpPr>
        <p:spPr>
          <a:xfrm>
            <a:off x="3342952" y="-1000125"/>
            <a:ext cx="184731" cy="266868"/>
          </a:xfrm>
          <a:prstGeom prst="rect">
            <a:avLst/>
          </a:prstGeom>
          <a:noFill/>
        </p:spPr>
        <p:txBody>
          <a:bodyPr wrap="none" rtlCol="0">
            <a:spAutoFit/>
          </a:bodyPr>
          <a:lstStyle/>
          <a:p>
            <a:endParaRPr lang="ru-RU" sz="1134" dirty="0"/>
          </a:p>
        </p:txBody>
      </p:sp>
      <p:sp>
        <p:nvSpPr>
          <p:cNvPr id="16" name="Прямоугольник 15"/>
          <p:cNvSpPr>
            <a:spLocks noChangeArrowheads="1"/>
          </p:cNvSpPr>
          <p:nvPr userDrawn="1"/>
        </p:nvSpPr>
        <p:spPr bwMode="auto">
          <a:xfrm>
            <a:off x="0" y="6139546"/>
            <a:ext cx="9144000" cy="718457"/>
          </a:xfrm>
          <a:prstGeom prst="rect">
            <a:avLst/>
          </a:prstGeom>
          <a:solidFill>
            <a:srgbClr val="FFFFFF">
              <a:alpha val="89020"/>
            </a:srgbClr>
          </a:solidFill>
          <a:ln>
            <a:noFill/>
          </a:ln>
          <a:effectLst/>
        </p:spPr>
        <p:txBody>
          <a:bodyPr anchor="ctr"/>
          <a:lstStyle/>
          <a:p>
            <a:pPr algn="ctr" eaLnBrk="1" hangingPunct="1"/>
            <a:endParaRPr kumimoji="0" lang="ru-RU" altLang="ru-RU" sz="1134">
              <a:solidFill>
                <a:srgbClr val="FFFFFF"/>
              </a:solidFill>
            </a:endParaRPr>
          </a:p>
        </p:txBody>
      </p:sp>
      <p:sp>
        <p:nvSpPr>
          <p:cNvPr id="9" name="Прямоугольник 8"/>
          <p:cNvSpPr>
            <a:spLocks noChangeArrowheads="1"/>
          </p:cNvSpPr>
          <p:nvPr userDrawn="1"/>
        </p:nvSpPr>
        <p:spPr bwMode="auto">
          <a:xfrm>
            <a:off x="0" y="4"/>
            <a:ext cx="9144000" cy="1100971"/>
          </a:xfrm>
          <a:prstGeom prst="rect">
            <a:avLst/>
          </a:prstGeom>
          <a:solidFill>
            <a:schemeClr val="bg2">
              <a:alpha val="94000"/>
            </a:schemeClr>
          </a:solidFill>
          <a:ln>
            <a:noFill/>
          </a:ln>
          <a:effectLst/>
        </p:spPr>
        <p:txBody>
          <a:bodyPr anchor="ctr"/>
          <a:lstStyle/>
          <a:p>
            <a:pPr algn="ctr" eaLnBrk="1" hangingPunct="1"/>
            <a:endParaRPr kumimoji="0" lang="ru-RU" altLang="ru-RU" sz="1134">
              <a:solidFill>
                <a:srgbClr val="FFFFFF"/>
              </a:solidFill>
            </a:endParaRPr>
          </a:p>
        </p:txBody>
      </p:sp>
      <p:sp>
        <p:nvSpPr>
          <p:cNvPr id="10" name="Заголовок 1"/>
          <p:cNvSpPr txBox="1">
            <a:spLocks/>
          </p:cNvSpPr>
          <p:nvPr userDrawn="1"/>
        </p:nvSpPr>
        <p:spPr bwMode="auto">
          <a:xfrm>
            <a:off x="2913919" y="184208"/>
            <a:ext cx="4284938" cy="91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Frutiger Next LT W1G" charset="0"/>
                <a:cs typeface="Arial" panose="020B0604020202020204" pitchFamily="34" charset="0"/>
              </a:defRPr>
            </a:lvl1pPr>
            <a:lvl2pPr marL="742950" indent="-285750">
              <a:defRPr kumimoji="1" sz="3200">
                <a:solidFill>
                  <a:schemeClr val="tx1"/>
                </a:solidFill>
                <a:latin typeface="Frutiger Next LT W1G" charset="0"/>
                <a:cs typeface="Arial" panose="020B0604020202020204" pitchFamily="34" charset="0"/>
              </a:defRPr>
            </a:lvl2pPr>
            <a:lvl3pPr marL="1143000" indent="-228600">
              <a:defRPr kumimoji="1" sz="3200">
                <a:solidFill>
                  <a:schemeClr val="tx1"/>
                </a:solidFill>
                <a:latin typeface="Frutiger Next LT W1G" charset="0"/>
                <a:cs typeface="Arial" panose="020B0604020202020204" pitchFamily="34" charset="0"/>
              </a:defRPr>
            </a:lvl3pPr>
            <a:lvl4pPr marL="1600200" indent="-228600">
              <a:defRPr kumimoji="1" sz="3200">
                <a:solidFill>
                  <a:schemeClr val="tx1"/>
                </a:solidFill>
                <a:latin typeface="Frutiger Next LT W1G" charset="0"/>
                <a:cs typeface="Arial" panose="020B0604020202020204" pitchFamily="34" charset="0"/>
              </a:defRPr>
            </a:lvl4pPr>
            <a:lvl5pPr marL="2057400" indent="-228600">
              <a:defRPr kumimoji="1" sz="3200">
                <a:solidFill>
                  <a:schemeClr val="tx1"/>
                </a:solidFill>
                <a:latin typeface="Frutiger Next LT W1G" charset="0"/>
                <a:cs typeface="Arial" panose="020B0604020202020204" pitchFamily="34" charset="0"/>
              </a:defRPr>
            </a:lvl5pPr>
            <a:lvl6pPr marL="25146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6pPr>
            <a:lvl7pPr marL="29718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7pPr>
            <a:lvl8pPr marL="34290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8pPr>
            <a:lvl9pPr marL="3886200" indent="-228600" defTabSz="812800" eaLnBrk="0" fontAlgn="base" hangingPunct="0">
              <a:spcBef>
                <a:spcPct val="0"/>
              </a:spcBef>
              <a:spcAft>
                <a:spcPct val="0"/>
              </a:spcAft>
              <a:defRPr kumimoji="1" sz="3200">
                <a:solidFill>
                  <a:schemeClr val="tx1"/>
                </a:solidFill>
                <a:latin typeface="Frutiger Next LT W1G" charset="0"/>
                <a:cs typeface="Arial" panose="020B0604020202020204" pitchFamily="34" charset="0"/>
              </a:defRPr>
            </a:lvl9pPr>
          </a:lstStyle>
          <a:p>
            <a:pPr eaLnBrk="1" hangingPunct="1"/>
            <a:r>
              <a:rPr kumimoji="0" lang="ru-RU" altLang="ru-RU" sz="1350" b="1" dirty="0">
                <a:solidFill>
                  <a:schemeClr val="tx1">
                    <a:lumMod val="75000"/>
                  </a:schemeClr>
                </a:solidFill>
                <a:latin typeface="PT Sans Caption" charset="-52"/>
                <a:ea typeface="PT Sans Caption" charset="-52"/>
                <a:cs typeface="PT Sans Caption" charset="-52"/>
              </a:rPr>
              <a:t>Санкт-Петербургский</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политехнический университет</a:t>
            </a:r>
            <a:br>
              <a:rPr kumimoji="0" lang="ru-RU" altLang="ru-RU" sz="1350" b="1" dirty="0">
                <a:solidFill>
                  <a:schemeClr val="tx1">
                    <a:lumMod val="75000"/>
                  </a:schemeClr>
                </a:solidFill>
                <a:latin typeface="PT Sans Caption" charset="-52"/>
                <a:ea typeface="PT Sans Caption" charset="-52"/>
                <a:cs typeface="PT Sans Caption" charset="-52"/>
              </a:rPr>
            </a:br>
            <a:r>
              <a:rPr kumimoji="0" lang="ru-RU" altLang="ru-RU" sz="1350" b="1" dirty="0">
                <a:solidFill>
                  <a:schemeClr val="tx1">
                    <a:lumMod val="75000"/>
                  </a:schemeClr>
                </a:solidFill>
                <a:latin typeface="PT Sans Caption" charset="-52"/>
                <a:ea typeface="PT Sans Caption" charset="-52"/>
                <a:cs typeface="PT Sans Caption" charset="-52"/>
              </a:rPr>
              <a:t>Петра Великого</a:t>
            </a:r>
          </a:p>
        </p:txBody>
      </p:sp>
      <p:pic>
        <p:nvPicPr>
          <p:cNvPr id="12" name="gerb.png"/>
          <p:cNvPicPr>
            <a:picLocks noChangeAspect="1"/>
          </p:cNvPicPr>
          <p:nvPr userDrawn="1"/>
        </p:nvPicPr>
        <p:blipFill>
          <a:blip r:embed="rId3"/>
          <a:stretch>
            <a:fillRect/>
          </a:stretch>
        </p:blipFill>
        <p:spPr>
          <a:xfrm>
            <a:off x="1906219" y="54482"/>
            <a:ext cx="1007700" cy="1007702"/>
          </a:xfrm>
          <a:prstGeom prst="rect">
            <a:avLst/>
          </a:prstGeom>
          <a:ln w="12700">
            <a:miter lim="400000"/>
          </a:ln>
        </p:spPr>
      </p:pic>
    </p:spTree>
    <p:extLst>
      <p:ext uri="{BB962C8B-B14F-4D97-AF65-F5344CB8AC3E}">
        <p14:creationId xmlns:p14="http://schemas.microsoft.com/office/powerpoint/2010/main" val="14986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sp>
        <p:nvSpPr>
          <p:cNvPr id="4" name="Content Placeholder 2"/>
          <p:cNvSpPr>
            <a:spLocks noGrp="1"/>
          </p:cNvSpPr>
          <p:nvPr userDrawn="1">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611323"/>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13" name="Прямоугольник 12"/>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
        <p:nvSpPr>
          <p:cNvPr id="9" name="Slide Number Placeholder 6"/>
          <p:cNvSpPr txBox="1">
            <a:spLocks/>
          </p:cNvSpPr>
          <p:nvPr userDrawn="1"/>
        </p:nvSpPr>
        <p:spPr>
          <a:xfrm>
            <a:off x="8432800" y="6577601"/>
            <a:ext cx="622300" cy="381999"/>
          </a:xfrm>
          <a:prstGeom prst="rect">
            <a:avLst/>
          </a:prstGeom>
        </p:spPr>
        <p:txBody>
          <a:bodyPr vert="horz" wrap="square" lIns="137567" tIns="68783" rIns="137567" bIns="68783" numCol="1" anchor="b" anchorCtr="0" compatLnSpc="1">
            <a:prstTxWarp prst="textNoShape">
              <a:avLst/>
            </a:prstTxWarp>
          </a:bodyPr>
          <a:lstStyle>
            <a:defPPr>
              <a:defRPr lang="en-US"/>
            </a:defPPr>
            <a:lvl1pPr algn="r" defTabSz="511800" rtl="0" eaLnBrk="1" fontAlgn="base" hangingPunct="1">
              <a:spcBef>
                <a:spcPct val="0"/>
              </a:spcBef>
              <a:spcAft>
                <a:spcPct val="0"/>
              </a:spcAft>
              <a:defRPr kumimoji="0" sz="1800" kern="1200">
                <a:solidFill>
                  <a:schemeClr val="tx1"/>
                </a:solidFill>
                <a:latin typeface="Frutiger Next LT W1G" charset="0"/>
                <a:ea typeface="+mn-ea"/>
                <a:cs typeface="Arial" panose="020B0604020202020204" pitchFamily="34" charset="0"/>
              </a:defRPr>
            </a:lvl1pPr>
            <a:lvl2pPr marL="511800" indent="-223911"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2pPr>
            <a:lvl3pPr marL="1023598" indent="-447824"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3pPr>
            <a:lvl4pPr marL="1535398" indent="-671736"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4pPr>
            <a:lvl5pPr marL="2047196" indent="-895649" algn="l" defTabSz="511800" rtl="0" eaLnBrk="0" fontAlgn="base" hangingPunct="0">
              <a:spcBef>
                <a:spcPct val="0"/>
              </a:spcBef>
              <a:spcAft>
                <a:spcPct val="0"/>
              </a:spcAft>
              <a:defRPr kumimoji="1" sz="2016" kern="1200">
                <a:solidFill>
                  <a:schemeClr val="tx1"/>
                </a:solidFill>
                <a:latin typeface="Frutiger Next LT W1G" charset="0"/>
                <a:ea typeface="+mn-ea"/>
                <a:cs typeface="Arial" panose="020B0604020202020204" pitchFamily="34" charset="0"/>
              </a:defRPr>
            </a:lvl5pPr>
            <a:lvl6pPr marL="1439436" algn="l" defTabSz="575774" rtl="0" eaLnBrk="1" latinLnBrk="0" hangingPunct="1">
              <a:defRPr kumimoji="1" sz="2016" kern="1200">
                <a:solidFill>
                  <a:schemeClr val="tx1"/>
                </a:solidFill>
                <a:latin typeface="Frutiger Next LT W1G" charset="0"/>
                <a:ea typeface="+mn-ea"/>
                <a:cs typeface="Arial" panose="020B0604020202020204" pitchFamily="34" charset="0"/>
              </a:defRPr>
            </a:lvl6pPr>
            <a:lvl7pPr marL="1727322" algn="l" defTabSz="575774" rtl="0" eaLnBrk="1" latinLnBrk="0" hangingPunct="1">
              <a:defRPr kumimoji="1" sz="2016" kern="1200">
                <a:solidFill>
                  <a:schemeClr val="tx1"/>
                </a:solidFill>
                <a:latin typeface="Frutiger Next LT W1G" charset="0"/>
                <a:ea typeface="+mn-ea"/>
                <a:cs typeface="Arial" panose="020B0604020202020204" pitchFamily="34" charset="0"/>
              </a:defRPr>
            </a:lvl7pPr>
            <a:lvl8pPr marL="2015209" algn="l" defTabSz="575774" rtl="0" eaLnBrk="1" latinLnBrk="0" hangingPunct="1">
              <a:defRPr kumimoji="1" sz="2016" kern="1200">
                <a:solidFill>
                  <a:schemeClr val="tx1"/>
                </a:solidFill>
                <a:latin typeface="Frutiger Next LT W1G" charset="0"/>
                <a:ea typeface="+mn-ea"/>
                <a:cs typeface="Arial" panose="020B0604020202020204" pitchFamily="34" charset="0"/>
              </a:defRPr>
            </a:lvl8pPr>
            <a:lvl9pPr marL="2303095" algn="l" defTabSz="575774" rtl="0" eaLnBrk="1" latinLnBrk="0" hangingPunct="1">
              <a:defRPr kumimoji="1" sz="2016" kern="1200">
                <a:solidFill>
                  <a:schemeClr val="tx1"/>
                </a:solidFill>
                <a:latin typeface="Frutiger Next LT W1G" charset="0"/>
                <a:ea typeface="+mn-ea"/>
                <a:cs typeface="Arial" panose="020B0604020202020204" pitchFamily="34" charset="0"/>
              </a:defRPr>
            </a:lvl9pPr>
          </a:lstStyle>
          <a:p>
            <a:endParaRPr lang="en-US" altLang="ru-RU" dirty="0">
              <a:solidFill>
                <a:schemeClr val="bg1"/>
              </a:solidFill>
            </a:endParaRPr>
          </a:p>
        </p:txBody>
      </p:sp>
      <p:sp>
        <p:nvSpPr>
          <p:cNvPr id="2" name="Прямоугольник 1"/>
          <p:cNvSpPr/>
          <p:nvPr userDrawn="1"/>
        </p:nvSpPr>
        <p:spPr>
          <a:xfrm>
            <a:off x="8432800" y="6610709"/>
            <a:ext cx="622300" cy="338554"/>
          </a:xfrm>
          <a:prstGeom prst="rect">
            <a:avLst/>
          </a:prstGeom>
        </p:spPr>
        <p:txBody>
          <a:bodyPr wrap="square" anchor="ctr">
            <a:spAutoFit/>
          </a:bodyPr>
          <a:lstStyle/>
          <a:p>
            <a:pPr algn="ctr"/>
            <a:fld id="{7C255520-DBB6-43F2-B368-8693D036D2A7}" type="slidenum">
              <a:rPr lang="ru-RU" sz="1600" smtClean="0">
                <a:solidFill>
                  <a:schemeClr val="bg1"/>
                </a:solidFill>
                <a:latin typeface="PT Sans" charset="-52"/>
                <a:ea typeface="PT Sans" charset="-52"/>
                <a:cs typeface="PT Sans" charset="-52"/>
              </a:rPr>
              <a:pPr algn="ctr"/>
              <a:t>‹#›</a:t>
            </a:fld>
            <a:endParaRPr lang="ru-RU" sz="1600" dirty="0">
              <a:solidFill>
                <a:schemeClr val="bg1"/>
              </a:solidFill>
              <a:latin typeface="PT Sans" charset="-52"/>
              <a:ea typeface="PT Sans" charset="-52"/>
              <a:cs typeface="PT Sans" charset="-52"/>
            </a:endParaRPr>
          </a:p>
        </p:txBody>
      </p:sp>
    </p:spTree>
    <p:extLst>
      <p:ext uri="{BB962C8B-B14F-4D97-AF65-F5344CB8AC3E}">
        <p14:creationId xmlns:p14="http://schemas.microsoft.com/office/powerpoint/2010/main" val="250365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content_radial_grad">
    <p:bg>
      <p:bgPr>
        <a:gradFill flip="none" rotWithShape="1">
          <a:gsLst>
            <a:gs pos="46000">
              <a:schemeClr val="bg1"/>
            </a:gs>
            <a:gs pos="100000">
              <a:schemeClr val="bg1">
                <a:lumMod val="85000"/>
                <a:alpha val="71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3"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200853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 content_radial_gra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1290"/>
            <a:ext cx="8229644" cy="4767283"/>
          </a:xfrm>
          <a:prstGeom prst="rect">
            <a:avLst/>
          </a:prstGeom>
        </p:spPr>
        <p:txBody>
          <a:bodyPr lIns="0" tIns="0" rIns="0" bIns="0">
            <a:noAutofit/>
          </a:bodyPr>
          <a:lstStyle>
            <a:lvl1pPr marL="342826" indent="-282827">
              <a:buClr>
                <a:srgbClr val="13B14A"/>
              </a:buClr>
              <a:buSzPct val="100000"/>
              <a:buFont typeface="Wingdings" charset="2"/>
              <a:buChar char="§"/>
              <a:defRPr sz="2531" b="0" baseline="0">
                <a:solidFill>
                  <a:schemeClr val="tx1"/>
                </a:solidFill>
                <a:latin typeface="PT Sans" charset="-52"/>
                <a:ea typeface="PT Sans" charset="-52"/>
                <a:cs typeface="PT Sans" charset="-52"/>
              </a:defRPr>
            </a:lvl1pPr>
            <a:lvl2pPr marL="742788" indent="-257115">
              <a:buClr>
                <a:srgbClr val="13B14A"/>
              </a:buClr>
              <a:buSzPct val="100000"/>
              <a:buFont typeface="Wingdings" charset="2"/>
              <a:buChar char="§"/>
              <a:defRPr sz="2025" b="0" baseline="0">
                <a:solidFill>
                  <a:schemeClr val="tx1"/>
                </a:solidFill>
                <a:latin typeface="PT Sans" charset="-52"/>
                <a:ea typeface="PT Sans" charset="-52"/>
                <a:cs typeface="PT Sans" charset="-52"/>
              </a:defRPr>
            </a:lvl2pPr>
            <a:lvl3pPr marL="1142751" indent="-231404">
              <a:buClr>
                <a:srgbClr val="13B14A"/>
              </a:buClr>
              <a:buSzPct val="100000"/>
              <a:buFont typeface="Wingdings" charset="2"/>
              <a:buChar char="§"/>
              <a:defRPr sz="1800" b="0" baseline="0">
                <a:solidFill>
                  <a:schemeClr val="tx1"/>
                </a:solidFill>
                <a:latin typeface="PT Sans" charset="-52"/>
                <a:ea typeface="PT Sans" charset="-52"/>
                <a:cs typeface="PT Sans" charset="-52"/>
              </a:defRPr>
            </a:lvl3pPr>
            <a:lvl4pPr marL="1599851" indent="-205692">
              <a:buClr>
                <a:srgbClr val="13B14A"/>
              </a:buClr>
              <a:buSzPct val="100000"/>
              <a:buFont typeface="Wingdings" charset="2"/>
              <a:buChar char="§"/>
              <a:defRPr sz="1518" b="0" baseline="0">
                <a:solidFill>
                  <a:schemeClr val="tx1"/>
                </a:solidFill>
                <a:latin typeface="PT Sans" charset="-52"/>
                <a:ea typeface="PT Sans" charset="-52"/>
                <a:cs typeface="PT Sans" charset="-52"/>
              </a:defRPr>
            </a:lvl4pPr>
            <a:lvl5pPr marL="2056952" indent="-179980">
              <a:buClr>
                <a:srgbClr val="13B14A"/>
              </a:buClr>
              <a:buSzPct val="100000"/>
              <a:buFont typeface="Wingdings" charset="2"/>
              <a:buChar char="§"/>
              <a:defRPr sz="1350" b="0" baseline="0">
                <a:solidFill>
                  <a:schemeClr val="tx1"/>
                </a:solidFill>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grpSp>
        <p:nvGrpSpPr>
          <p:cNvPr id="10" name="Группа 9"/>
          <p:cNvGrpSpPr/>
          <p:nvPr userDrawn="1"/>
        </p:nvGrpSpPr>
        <p:grpSpPr>
          <a:xfrm>
            <a:off x="0" y="6510340"/>
            <a:ext cx="9144000" cy="347663"/>
            <a:chOff x="0" y="8680450"/>
            <a:chExt cx="16257588" cy="463550"/>
          </a:xfrm>
        </p:grpSpPr>
        <p:pic>
          <p:nvPicPr>
            <p:cNvPr id="11" name="Рисунок 5" descr="mission_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680450"/>
              <a:ext cx="16257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userDrawn="1"/>
          </p:nvSpPr>
          <p:spPr>
            <a:xfrm>
              <a:off x="0" y="8680450"/>
              <a:ext cx="16257588" cy="463550"/>
            </a:xfrm>
            <a:prstGeom prst="rect">
              <a:avLst/>
            </a:prstGeom>
            <a:solidFill>
              <a:srgbClr val="13B14A">
                <a:alpha val="8588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134"/>
            </a:p>
          </p:txBody>
        </p:sp>
      </p:grpSp>
      <p:sp>
        <p:nvSpPr>
          <p:cNvPr id="9" name="Прямоугольник 8"/>
          <p:cNvSpPr>
            <a:spLocks noChangeArrowheads="1"/>
          </p:cNvSpPr>
          <p:nvPr userDrawn="1"/>
        </p:nvSpPr>
        <p:spPr bwMode="auto">
          <a:xfrm>
            <a:off x="0" y="-3805"/>
            <a:ext cx="9144000" cy="868513"/>
          </a:xfrm>
          <a:prstGeom prst="rect">
            <a:avLst/>
          </a:prstGeom>
          <a:solidFill>
            <a:schemeClr val="bg1"/>
          </a:solidFill>
          <a:ln>
            <a:noFill/>
          </a:ln>
          <a:effectLst>
            <a:outerShdw blurRad="40000" dist="23000" dir="5400000" rotWithShape="0">
              <a:srgbClr val="808080">
                <a:alpha val="34998"/>
              </a:srgbClr>
            </a:outerShdw>
          </a:effectLst>
        </p:spPr>
        <p:txBody>
          <a:bodyPr anchor="ctr"/>
          <a:lstStyle/>
          <a:p>
            <a:pPr algn="ctr" eaLnBrk="1" hangingPunct="1"/>
            <a:endParaRPr kumimoji="0" lang="ru-RU" altLang="ru-RU" sz="2016">
              <a:solidFill>
                <a:srgbClr val="FFFFFF"/>
              </a:solidFill>
            </a:endParaRPr>
          </a:p>
        </p:txBody>
      </p:sp>
      <p:sp>
        <p:nvSpPr>
          <p:cNvPr id="16" name="Заголовок 7"/>
          <p:cNvSpPr>
            <a:spLocks noGrp="1"/>
          </p:cNvSpPr>
          <p:nvPr>
            <p:ph type="title"/>
          </p:nvPr>
        </p:nvSpPr>
        <p:spPr>
          <a:xfrm>
            <a:off x="1097650" y="-9435"/>
            <a:ext cx="7588302" cy="874143"/>
          </a:xfrm>
          <a:prstGeom prst="rect">
            <a:avLst/>
          </a:prstGeom>
        </p:spPr>
        <p:txBody>
          <a:bodyPr anchor="ctr"/>
          <a:lstStyle>
            <a:lvl1pPr algn="ctr">
              <a:defRPr sz="2000" b="1" i="0">
                <a:solidFill>
                  <a:schemeClr val="tx2">
                    <a:lumMod val="85000"/>
                    <a:lumOff val="15000"/>
                  </a:schemeClr>
                </a:solidFill>
                <a:latin typeface="PT Sans" charset="-52"/>
                <a:ea typeface="PT Sans" charset="-52"/>
                <a:cs typeface="PT Sans" charset="-52"/>
              </a:defRPr>
            </a:lvl1pPr>
          </a:lstStyle>
          <a:p>
            <a:r>
              <a:rPr lang="ru-RU"/>
              <a:t>Образец заголовка</a:t>
            </a:r>
            <a:endParaRPr lang="ru-RU" dirty="0"/>
          </a:p>
        </p:txBody>
      </p:sp>
      <p:pic>
        <p:nvPicPr>
          <p:cNvPr id="17" name="pasted-image.pdf"/>
          <p:cNvPicPr>
            <a:picLocks noChangeAspect="1"/>
          </p:cNvPicPr>
          <p:nvPr userDrawn="1"/>
        </p:nvPicPr>
        <p:blipFill>
          <a:blip r:embed="rId4" cstate="print"/>
          <a:stretch>
            <a:fillRect/>
          </a:stretch>
        </p:blipFill>
        <p:spPr>
          <a:xfrm>
            <a:off x="197813" y="131472"/>
            <a:ext cx="675947" cy="607953"/>
          </a:xfrm>
          <a:prstGeom prst="rect">
            <a:avLst/>
          </a:prstGeom>
          <a:ln w="12700">
            <a:miter lim="400000"/>
          </a:ln>
        </p:spPr>
      </p:pic>
    </p:spTree>
    <p:extLst>
      <p:ext uri="{BB962C8B-B14F-4D97-AF65-F5344CB8AC3E}">
        <p14:creationId xmlns:p14="http://schemas.microsoft.com/office/powerpoint/2010/main" val="150519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5" r:id="rId1"/>
    <p:sldLayoutId id="2147483770" r:id="rId2"/>
    <p:sldLayoutId id="2147483756" r:id="rId3"/>
    <p:sldLayoutId id="2147483757" r:id="rId4"/>
    <p:sldLayoutId id="2147483758" r:id="rId5"/>
    <p:sldLayoutId id="2147483771" r:id="rId6"/>
    <p:sldLayoutId id="2147483759" r:id="rId7"/>
    <p:sldLayoutId id="2147483768" r:id="rId8"/>
    <p:sldLayoutId id="2147483772" r:id="rId9"/>
    <p:sldLayoutId id="2147483766" r:id="rId10"/>
    <p:sldLayoutId id="2147483767" r:id="rId11"/>
    <p:sldLayoutId id="2147483760" r:id="rId12"/>
    <p:sldLayoutId id="2147483761" r:id="rId13"/>
    <p:sldLayoutId id="2147483762" r:id="rId14"/>
    <p:sldLayoutId id="2147483773" r:id="rId15"/>
    <p:sldLayoutId id="2147483774" r:id="rId16"/>
    <p:sldLayoutId id="2147483775" r:id="rId17"/>
  </p:sldLayoutIdLst>
  <p:hf hdr="0" dt="0"/>
  <p:txStyles>
    <p:titleStyle>
      <a:lvl1pPr algn="l" defTabSz="457095" rtl="0" eaLnBrk="1" fontAlgn="base" hangingPunct="1">
        <a:spcBef>
          <a:spcPct val="0"/>
        </a:spcBef>
        <a:spcAft>
          <a:spcPct val="0"/>
        </a:spcAft>
        <a:defRPr sz="2531" b="1" kern="1200">
          <a:solidFill>
            <a:srgbClr val="1B58A8"/>
          </a:solidFill>
          <a:latin typeface="Frutiger Next LT W1G"/>
          <a:ea typeface="Arial" panose="020B0604020202020204" pitchFamily="34" charset="0"/>
          <a:cs typeface="Frutiger Next LT W1G"/>
        </a:defRPr>
      </a:lvl1pPr>
      <a:lvl2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2pPr>
      <a:lvl3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3pPr>
      <a:lvl4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4pPr>
      <a:lvl5pPr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cs typeface="Frutiger Next LT W1G" charset="0"/>
        </a:defRPr>
      </a:lvl5pPr>
      <a:lvl6pPr marL="257115"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6pPr>
      <a:lvl7pPr marL="514232"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7pPr>
      <a:lvl8pPr marL="771347"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8pPr>
      <a:lvl9pPr marL="1028463" algn="l" defTabSz="457095" rtl="0" eaLnBrk="1" fontAlgn="base" hangingPunct="1">
        <a:spcBef>
          <a:spcPct val="0"/>
        </a:spcBef>
        <a:spcAft>
          <a:spcPct val="0"/>
        </a:spcAft>
        <a:defRPr sz="2531" b="1">
          <a:solidFill>
            <a:srgbClr val="1B58A8"/>
          </a:solidFill>
          <a:latin typeface="Frutiger Next LT W1G" charset="0"/>
          <a:ea typeface="Arial" panose="020B0604020202020204" pitchFamily="34" charset="0"/>
        </a:defRPr>
      </a:lvl9pPr>
    </p:titleStyle>
    <p:bodyStyle>
      <a:lvl1pPr marL="385674" indent="-385674" algn="l" defTabSz="457095" rtl="0" eaLnBrk="1" fontAlgn="base" hangingPunct="1">
        <a:spcBef>
          <a:spcPct val="0"/>
        </a:spcBef>
        <a:spcAft>
          <a:spcPct val="0"/>
        </a:spcAft>
        <a:buFont typeface="Wingdings" panose="05000000000000000000" pitchFamily="2" charset="2"/>
        <a:buChar char="§"/>
        <a:defRPr kumimoji="1" sz="2531" kern="1200">
          <a:solidFill>
            <a:schemeClr val="tx1"/>
          </a:solidFill>
          <a:latin typeface="Frutiger Next LT W1G"/>
          <a:ea typeface="Arial" panose="020B0604020202020204" pitchFamily="34" charset="0"/>
          <a:cs typeface="Frutiger Next LT W1G"/>
        </a:defRPr>
      </a:lvl1pPr>
      <a:lvl2pPr marL="742779" indent="-285684" algn="l" defTabSz="457095" rtl="0" eaLnBrk="1" fontAlgn="base" hangingPunct="1">
        <a:spcBef>
          <a:spcPct val="20000"/>
        </a:spcBef>
        <a:spcAft>
          <a:spcPct val="0"/>
        </a:spcAft>
        <a:buFont typeface="Wingdings" panose="05000000000000000000" pitchFamily="2" charset="2"/>
        <a:buChar char="§"/>
        <a:defRPr kumimoji="1" sz="2025" kern="1200">
          <a:solidFill>
            <a:schemeClr val="tx1"/>
          </a:solidFill>
          <a:latin typeface="Frutiger Next LT W1G"/>
          <a:ea typeface="Arial" panose="020B0604020202020204" pitchFamily="34" charset="0"/>
          <a:cs typeface="Frutiger Next LT W1G"/>
        </a:defRPr>
      </a:lvl2pPr>
      <a:lvl3pPr marL="1142737" indent="-228547" algn="l" defTabSz="457095" rtl="0" eaLnBrk="1" fontAlgn="base" hangingPunct="1">
        <a:spcBef>
          <a:spcPct val="20000"/>
        </a:spcBef>
        <a:spcAft>
          <a:spcPct val="0"/>
        </a:spcAft>
        <a:buFont typeface="Wingdings" panose="05000000000000000000" pitchFamily="2" charset="2"/>
        <a:buChar char="§"/>
        <a:defRPr kumimoji="1" sz="1800" kern="1200">
          <a:solidFill>
            <a:schemeClr val="tx1"/>
          </a:solidFill>
          <a:latin typeface="Frutiger Next LT W1G"/>
          <a:ea typeface="Arial" panose="020B0604020202020204" pitchFamily="34" charset="0"/>
          <a:cs typeface="Frutiger Next LT W1G"/>
        </a:defRPr>
      </a:lvl3pPr>
      <a:lvl4pPr marL="1599832" indent="-228547" algn="l" defTabSz="457095" rtl="0" eaLnBrk="1" fontAlgn="base" hangingPunct="1">
        <a:spcBef>
          <a:spcPct val="20000"/>
        </a:spcBef>
        <a:spcAft>
          <a:spcPct val="0"/>
        </a:spcAft>
        <a:buFont typeface="Wingdings" panose="05000000000000000000" pitchFamily="2" charset="2"/>
        <a:buChar char="§"/>
        <a:defRPr kumimoji="1" sz="1518" kern="1200">
          <a:solidFill>
            <a:schemeClr val="tx1"/>
          </a:solidFill>
          <a:latin typeface="Frutiger Next LT W1G"/>
          <a:ea typeface="Arial" panose="020B0604020202020204" pitchFamily="34" charset="0"/>
          <a:cs typeface="Frutiger Next LT W1G"/>
        </a:defRPr>
      </a:lvl4pPr>
      <a:lvl5pPr marL="2056925" indent="-228547" algn="l" defTabSz="457095" rtl="0" eaLnBrk="1" fontAlgn="base" hangingPunct="1">
        <a:spcBef>
          <a:spcPct val="20000"/>
        </a:spcBef>
        <a:spcAft>
          <a:spcPct val="0"/>
        </a:spcAft>
        <a:buFont typeface="Wingdings" panose="05000000000000000000" pitchFamily="2" charset="2"/>
        <a:buChar char="§"/>
        <a:defRPr kumimoji="1" sz="1350" kern="1200">
          <a:solidFill>
            <a:schemeClr val="tx1"/>
          </a:solidFill>
          <a:latin typeface="Frutiger Next LT W1G"/>
          <a:ea typeface="Arial" panose="020B0604020202020204" pitchFamily="34" charset="0"/>
          <a:cs typeface="Frutiger Next LT W1G"/>
        </a:defRPr>
      </a:lvl5pPr>
      <a:lvl6pPr marL="2514051" indent="-228550" algn="l" defTabSz="457100" rtl="0" eaLnBrk="1" latinLnBrk="0" hangingPunct="1">
        <a:spcBef>
          <a:spcPct val="20000"/>
        </a:spcBef>
        <a:buFont typeface="Arial"/>
        <a:buChar char="•"/>
        <a:defRPr sz="2025" kern="1200">
          <a:solidFill>
            <a:schemeClr val="tx1"/>
          </a:solidFill>
          <a:latin typeface="+mn-lt"/>
          <a:ea typeface="+mn-ea"/>
          <a:cs typeface="+mn-cs"/>
        </a:defRPr>
      </a:lvl6pPr>
      <a:lvl7pPr marL="2971152" indent="-228550" algn="l" defTabSz="457100" rtl="0" eaLnBrk="1" latinLnBrk="0" hangingPunct="1">
        <a:spcBef>
          <a:spcPct val="20000"/>
        </a:spcBef>
        <a:buFont typeface="Arial"/>
        <a:buChar char="•"/>
        <a:defRPr sz="2025" kern="1200">
          <a:solidFill>
            <a:schemeClr val="tx1"/>
          </a:solidFill>
          <a:latin typeface="+mn-lt"/>
          <a:ea typeface="+mn-ea"/>
          <a:cs typeface="+mn-cs"/>
        </a:defRPr>
      </a:lvl7pPr>
      <a:lvl8pPr marL="3428252" indent="-228550" algn="l" defTabSz="457100" rtl="0" eaLnBrk="1" latinLnBrk="0" hangingPunct="1">
        <a:spcBef>
          <a:spcPct val="20000"/>
        </a:spcBef>
        <a:buFont typeface="Arial"/>
        <a:buChar char="•"/>
        <a:defRPr sz="2025" kern="1200">
          <a:solidFill>
            <a:schemeClr val="tx1"/>
          </a:solidFill>
          <a:latin typeface="+mn-lt"/>
          <a:ea typeface="+mn-ea"/>
          <a:cs typeface="+mn-cs"/>
        </a:defRPr>
      </a:lvl8pPr>
      <a:lvl9pPr marL="3885352" indent="-228550" algn="l" defTabSz="457100"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00" rtl="0" eaLnBrk="1" latinLnBrk="0" hangingPunct="1">
        <a:defRPr sz="1800" kern="1200">
          <a:solidFill>
            <a:schemeClr val="tx1"/>
          </a:solidFill>
          <a:latin typeface="+mn-lt"/>
          <a:ea typeface="+mn-ea"/>
          <a:cs typeface="+mn-cs"/>
        </a:defRPr>
      </a:lvl1pPr>
      <a:lvl2pPr marL="457100" algn="l" defTabSz="457100" rtl="0" eaLnBrk="1" latinLnBrk="0" hangingPunct="1">
        <a:defRPr sz="1800" kern="1200">
          <a:solidFill>
            <a:schemeClr val="tx1"/>
          </a:solidFill>
          <a:latin typeface="+mn-lt"/>
          <a:ea typeface="+mn-ea"/>
          <a:cs typeface="+mn-cs"/>
        </a:defRPr>
      </a:lvl2pPr>
      <a:lvl3pPr marL="914201" algn="l" defTabSz="457100" rtl="0" eaLnBrk="1" latinLnBrk="0" hangingPunct="1">
        <a:defRPr sz="1800" kern="1200">
          <a:solidFill>
            <a:schemeClr val="tx1"/>
          </a:solidFill>
          <a:latin typeface="+mn-lt"/>
          <a:ea typeface="+mn-ea"/>
          <a:cs typeface="+mn-cs"/>
        </a:defRPr>
      </a:lvl3pPr>
      <a:lvl4pPr marL="1371300" algn="l" defTabSz="457100" rtl="0" eaLnBrk="1" latinLnBrk="0" hangingPunct="1">
        <a:defRPr sz="1800" kern="1200">
          <a:solidFill>
            <a:schemeClr val="tx1"/>
          </a:solidFill>
          <a:latin typeface="+mn-lt"/>
          <a:ea typeface="+mn-ea"/>
          <a:cs typeface="+mn-cs"/>
        </a:defRPr>
      </a:lvl4pPr>
      <a:lvl5pPr marL="1828401" algn="l" defTabSz="457100" rtl="0" eaLnBrk="1" latinLnBrk="0" hangingPunct="1">
        <a:defRPr sz="1800" kern="1200">
          <a:solidFill>
            <a:schemeClr val="tx1"/>
          </a:solidFill>
          <a:latin typeface="+mn-lt"/>
          <a:ea typeface="+mn-ea"/>
          <a:cs typeface="+mn-cs"/>
        </a:defRPr>
      </a:lvl5pPr>
      <a:lvl6pPr marL="2285501" algn="l" defTabSz="457100" rtl="0" eaLnBrk="1" latinLnBrk="0" hangingPunct="1">
        <a:defRPr sz="1800" kern="1200">
          <a:solidFill>
            <a:schemeClr val="tx1"/>
          </a:solidFill>
          <a:latin typeface="+mn-lt"/>
          <a:ea typeface="+mn-ea"/>
          <a:cs typeface="+mn-cs"/>
        </a:defRPr>
      </a:lvl6pPr>
      <a:lvl7pPr marL="2742602" algn="l" defTabSz="457100" rtl="0" eaLnBrk="1" latinLnBrk="0" hangingPunct="1">
        <a:defRPr sz="1800" kern="1200">
          <a:solidFill>
            <a:schemeClr val="tx1"/>
          </a:solidFill>
          <a:latin typeface="+mn-lt"/>
          <a:ea typeface="+mn-ea"/>
          <a:cs typeface="+mn-cs"/>
        </a:defRPr>
      </a:lvl7pPr>
      <a:lvl8pPr marL="3199702" algn="l" defTabSz="457100" rtl="0" eaLnBrk="1" latinLnBrk="0" hangingPunct="1">
        <a:defRPr sz="1800" kern="1200">
          <a:solidFill>
            <a:schemeClr val="tx1"/>
          </a:solidFill>
          <a:latin typeface="+mn-lt"/>
          <a:ea typeface="+mn-ea"/>
          <a:cs typeface="+mn-cs"/>
        </a:defRPr>
      </a:lvl8pPr>
      <a:lvl9pPr marL="3656802" algn="l" defTabSz="4571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Lst>
  <p:hf hdr="0" dt="0"/>
  <p:txStyles>
    <p:titleStyle>
      <a:lvl1pPr algn="ctr" defTabSz="286577" rtl="0" eaLnBrk="0" fontAlgn="base" hangingPunct="0">
        <a:spcBef>
          <a:spcPct val="0"/>
        </a:spcBef>
        <a:spcAft>
          <a:spcPct val="0"/>
        </a:spcAft>
        <a:defRPr kumimoji="1" sz="2756" kern="1200">
          <a:solidFill>
            <a:schemeClr val="tx1"/>
          </a:solidFill>
          <a:latin typeface="+mj-lt"/>
          <a:ea typeface="MS PGothic" panose="020B0600070205080204" pitchFamily="34" charset="-128"/>
          <a:cs typeface="MS PGothic" panose="020B0600070205080204" pitchFamily="34" charset="-128"/>
        </a:defRPr>
      </a:lvl1pPr>
      <a:lvl2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2pPr>
      <a:lvl3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3pPr>
      <a:lvl4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4pPr>
      <a:lvl5pPr algn="ctr" defTabSz="286577" rtl="0" eaLnBrk="0" fontAlgn="base" hangingPunct="0">
        <a:spcBef>
          <a:spcPct val="0"/>
        </a:spcBef>
        <a:spcAft>
          <a:spcPct val="0"/>
        </a:spcAft>
        <a:defRPr kumimoji="1" sz="2756">
          <a:solidFill>
            <a:schemeClr val="tx1"/>
          </a:solidFill>
          <a:latin typeface="Calibri" charset="0"/>
          <a:ea typeface="MS PGothic" panose="020B0600070205080204" pitchFamily="34" charset="-128"/>
          <a:cs typeface="MS PGothic" panose="020B0600070205080204" pitchFamily="34" charset="-128"/>
        </a:defRPr>
      </a:lvl5pPr>
      <a:lvl6pPr marL="257115"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6pPr>
      <a:lvl7pPr marL="514232"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7pPr>
      <a:lvl8pPr marL="771347"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8pPr>
      <a:lvl9pPr marL="1028463" algn="ctr" defTabSz="286577" rtl="0" fontAlgn="base">
        <a:spcBef>
          <a:spcPct val="0"/>
        </a:spcBef>
        <a:spcAft>
          <a:spcPct val="0"/>
        </a:spcAft>
        <a:defRPr sz="2756">
          <a:solidFill>
            <a:schemeClr val="tx1"/>
          </a:solidFill>
          <a:latin typeface="Calibri" charset="0"/>
          <a:ea typeface="ＭＳ Ｐゴシック" charset="0"/>
          <a:cs typeface="ＭＳ Ｐゴシック" charset="0"/>
        </a:defRPr>
      </a:lvl9pPr>
    </p:titleStyle>
    <p:bodyStyle>
      <a:lvl1pPr marL="214263" indent="-214263" algn="l" defTabSz="286577" rtl="0" eaLnBrk="0" fontAlgn="base" hangingPunct="0">
        <a:spcBef>
          <a:spcPct val="20000"/>
        </a:spcBef>
        <a:spcAft>
          <a:spcPct val="0"/>
        </a:spcAft>
        <a:buFont typeface="Arial" panose="020B0604020202020204" pitchFamily="34" charset="0"/>
        <a:buChar char="•"/>
        <a:defRPr kumimoji="1" sz="2025" kern="1200">
          <a:solidFill>
            <a:schemeClr val="tx1"/>
          </a:solidFill>
          <a:latin typeface="+mn-lt"/>
          <a:ea typeface="MS PGothic" panose="020B0600070205080204" pitchFamily="34" charset="-128"/>
          <a:cs typeface="MS PGothic" panose="020B0600070205080204" pitchFamily="34" charset="-128"/>
        </a:defRPr>
      </a:lvl1pPr>
      <a:lvl2pPr marL="466023" indent="-178552" algn="l" defTabSz="286577" rtl="0" eaLnBrk="0" fontAlgn="base" hangingPunct="0">
        <a:spcBef>
          <a:spcPct val="20000"/>
        </a:spcBef>
        <a:spcAft>
          <a:spcPct val="0"/>
        </a:spcAft>
        <a:buFont typeface="Arial" panose="020B0604020202020204" pitchFamily="34" charset="0"/>
        <a:buChar char="–"/>
        <a:defRPr kumimoji="1" sz="1743" kern="1200">
          <a:solidFill>
            <a:schemeClr val="tx1"/>
          </a:solidFill>
          <a:latin typeface="+mn-lt"/>
          <a:ea typeface="MS PGothic" panose="020B0600070205080204" pitchFamily="34" charset="-128"/>
          <a:cs typeface="+mn-cs"/>
        </a:defRPr>
      </a:lvl2pPr>
      <a:lvl3pPr marL="716889" indent="-142842" algn="l" defTabSz="286577" rtl="0" eaLnBrk="0" fontAlgn="base" hangingPunct="0">
        <a:spcBef>
          <a:spcPct val="20000"/>
        </a:spcBef>
        <a:spcAft>
          <a:spcPct val="0"/>
        </a:spcAft>
        <a:buFont typeface="Arial" panose="020B0604020202020204" pitchFamily="34" charset="0"/>
        <a:buChar char="•"/>
        <a:defRPr kumimoji="1" sz="1518" kern="1200">
          <a:solidFill>
            <a:schemeClr val="tx1"/>
          </a:solidFill>
          <a:latin typeface="+mn-lt"/>
          <a:ea typeface="MS PGothic" panose="020B0600070205080204" pitchFamily="34" charset="-128"/>
          <a:cs typeface="+mn-cs"/>
        </a:defRPr>
      </a:lvl3pPr>
      <a:lvl4pPr marL="1003465" indent="-142842" algn="l" defTabSz="286577" rtl="0" eaLnBrk="0" fontAlgn="base" hangingPunct="0">
        <a:spcBef>
          <a:spcPct val="20000"/>
        </a:spcBef>
        <a:spcAft>
          <a:spcPct val="0"/>
        </a:spcAft>
        <a:buFont typeface="Arial" panose="020B0604020202020204" pitchFamily="34" charset="0"/>
        <a:buChar char="–"/>
        <a:defRPr kumimoji="1" sz="1237" kern="1200">
          <a:solidFill>
            <a:schemeClr val="tx1"/>
          </a:solidFill>
          <a:latin typeface="+mn-lt"/>
          <a:ea typeface="MS PGothic" panose="020B0600070205080204" pitchFamily="34" charset="-128"/>
          <a:cs typeface="+mn-cs"/>
        </a:defRPr>
      </a:lvl4pPr>
      <a:lvl5pPr marL="1290043" indent="-142842" algn="l" defTabSz="286577" rtl="0" eaLnBrk="0" fontAlgn="base" hangingPunct="0">
        <a:spcBef>
          <a:spcPct val="20000"/>
        </a:spcBef>
        <a:spcAft>
          <a:spcPct val="0"/>
        </a:spcAft>
        <a:buFont typeface="Arial" panose="020B0604020202020204" pitchFamily="34" charset="0"/>
        <a:buChar char="»"/>
        <a:defRPr kumimoji="1" sz="1237" kern="1200">
          <a:solidFill>
            <a:schemeClr val="tx1"/>
          </a:solidFill>
          <a:latin typeface="+mn-lt"/>
          <a:ea typeface="MS PGothic" panose="020B0600070205080204" pitchFamily="34" charset="-128"/>
          <a:cs typeface="+mn-cs"/>
        </a:defRPr>
      </a:lvl5pPr>
      <a:lvl6pPr marL="1577547" indent="-143414" algn="l" defTabSz="286827" rtl="0" eaLnBrk="1" latinLnBrk="0" hangingPunct="1">
        <a:spcBef>
          <a:spcPct val="20000"/>
        </a:spcBef>
        <a:buFont typeface="Arial"/>
        <a:buChar char="•"/>
        <a:defRPr sz="1237" kern="1200">
          <a:solidFill>
            <a:schemeClr val="tx1"/>
          </a:solidFill>
          <a:latin typeface="+mn-lt"/>
          <a:ea typeface="+mn-ea"/>
          <a:cs typeface="+mn-cs"/>
        </a:defRPr>
      </a:lvl6pPr>
      <a:lvl7pPr marL="1864373" indent="-143414" algn="l" defTabSz="286827" rtl="0" eaLnBrk="1" latinLnBrk="0" hangingPunct="1">
        <a:spcBef>
          <a:spcPct val="20000"/>
        </a:spcBef>
        <a:buFont typeface="Arial"/>
        <a:buChar char="•"/>
        <a:defRPr sz="1237" kern="1200">
          <a:solidFill>
            <a:schemeClr val="tx1"/>
          </a:solidFill>
          <a:latin typeface="+mn-lt"/>
          <a:ea typeface="+mn-ea"/>
          <a:cs typeface="+mn-cs"/>
        </a:defRPr>
      </a:lvl7pPr>
      <a:lvl8pPr marL="2151200" indent="-143414" algn="l" defTabSz="286827" rtl="0" eaLnBrk="1" latinLnBrk="0" hangingPunct="1">
        <a:spcBef>
          <a:spcPct val="20000"/>
        </a:spcBef>
        <a:buFont typeface="Arial"/>
        <a:buChar char="•"/>
        <a:defRPr sz="1237" kern="1200">
          <a:solidFill>
            <a:schemeClr val="tx1"/>
          </a:solidFill>
          <a:latin typeface="+mn-lt"/>
          <a:ea typeface="+mn-ea"/>
          <a:cs typeface="+mn-cs"/>
        </a:defRPr>
      </a:lvl8pPr>
      <a:lvl9pPr marL="2438027" indent="-143414" algn="l" defTabSz="286827" rtl="0" eaLnBrk="1" latinLnBrk="0" hangingPunct="1">
        <a:spcBef>
          <a:spcPct val="20000"/>
        </a:spcBef>
        <a:buFont typeface="Arial"/>
        <a:buChar char="•"/>
        <a:defRPr sz="1237" kern="1200">
          <a:solidFill>
            <a:schemeClr val="tx1"/>
          </a:solidFill>
          <a:latin typeface="+mn-lt"/>
          <a:ea typeface="+mn-ea"/>
          <a:cs typeface="+mn-cs"/>
        </a:defRPr>
      </a:lvl9pPr>
    </p:bodyStyle>
    <p:otherStyle>
      <a:defPPr>
        <a:defRPr lang="en-US"/>
      </a:defPPr>
      <a:lvl1pPr marL="0" algn="l" defTabSz="286827" rtl="0" eaLnBrk="1" latinLnBrk="0" hangingPunct="1">
        <a:defRPr sz="1125" kern="1200">
          <a:solidFill>
            <a:schemeClr val="tx1"/>
          </a:solidFill>
          <a:latin typeface="+mn-lt"/>
          <a:ea typeface="+mn-ea"/>
          <a:cs typeface="+mn-cs"/>
        </a:defRPr>
      </a:lvl1pPr>
      <a:lvl2pPr marL="286827" algn="l" defTabSz="286827" rtl="0" eaLnBrk="1" latinLnBrk="0" hangingPunct="1">
        <a:defRPr sz="1125" kern="1200">
          <a:solidFill>
            <a:schemeClr val="tx1"/>
          </a:solidFill>
          <a:latin typeface="+mn-lt"/>
          <a:ea typeface="+mn-ea"/>
          <a:cs typeface="+mn-cs"/>
        </a:defRPr>
      </a:lvl2pPr>
      <a:lvl3pPr marL="573652" algn="l" defTabSz="286827" rtl="0" eaLnBrk="1" latinLnBrk="0" hangingPunct="1">
        <a:defRPr sz="1125" kern="1200">
          <a:solidFill>
            <a:schemeClr val="tx1"/>
          </a:solidFill>
          <a:latin typeface="+mn-lt"/>
          <a:ea typeface="+mn-ea"/>
          <a:cs typeface="+mn-cs"/>
        </a:defRPr>
      </a:lvl3pPr>
      <a:lvl4pPr marL="860480" algn="l" defTabSz="286827" rtl="0" eaLnBrk="1" latinLnBrk="0" hangingPunct="1">
        <a:defRPr sz="1125" kern="1200">
          <a:solidFill>
            <a:schemeClr val="tx1"/>
          </a:solidFill>
          <a:latin typeface="+mn-lt"/>
          <a:ea typeface="+mn-ea"/>
          <a:cs typeface="+mn-cs"/>
        </a:defRPr>
      </a:lvl4pPr>
      <a:lvl5pPr marL="1147307" algn="l" defTabSz="286827" rtl="0" eaLnBrk="1" latinLnBrk="0" hangingPunct="1">
        <a:defRPr sz="1125" kern="1200">
          <a:solidFill>
            <a:schemeClr val="tx1"/>
          </a:solidFill>
          <a:latin typeface="+mn-lt"/>
          <a:ea typeface="+mn-ea"/>
          <a:cs typeface="+mn-cs"/>
        </a:defRPr>
      </a:lvl5pPr>
      <a:lvl6pPr marL="1434133" algn="l" defTabSz="286827" rtl="0" eaLnBrk="1" latinLnBrk="0" hangingPunct="1">
        <a:defRPr sz="1125" kern="1200">
          <a:solidFill>
            <a:schemeClr val="tx1"/>
          </a:solidFill>
          <a:latin typeface="+mn-lt"/>
          <a:ea typeface="+mn-ea"/>
          <a:cs typeface="+mn-cs"/>
        </a:defRPr>
      </a:lvl6pPr>
      <a:lvl7pPr marL="1720960" algn="l" defTabSz="286827" rtl="0" eaLnBrk="1" latinLnBrk="0" hangingPunct="1">
        <a:defRPr sz="1125" kern="1200">
          <a:solidFill>
            <a:schemeClr val="tx1"/>
          </a:solidFill>
          <a:latin typeface="+mn-lt"/>
          <a:ea typeface="+mn-ea"/>
          <a:cs typeface="+mn-cs"/>
        </a:defRPr>
      </a:lvl7pPr>
      <a:lvl8pPr marL="2007787" algn="l" defTabSz="286827" rtl="0" eaLnBrk="1" latinLnBrk="0" hangingPunct="1">
        <a:defRPr sz="1125" kern="1200">
          <a:solidFill>
            <a:schemeClr val="tx1"/>
          </a:solidFill>
          <a:latin typeface="+mn-lt"/>
          <a:ea typeface="+mn-ea"/>
          <a:cs typeface="+mn-cs"/>
        </a:defRPr>
      </a:lvl8pPr>
      <a:lvl9pPr marL="2294614" algn="l" defTabSz="28682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0" y="3429000"/>
            <a:ext cx="9144000" cy="1303699"/>
          </a:xfrm>
          <a:prstGeom prst="rect">
            <a:avLst/>
          </a:prstGeom>
          <a:effectLst>
            <a:outerShdw blurRad="50800" dist="38100" dir="5400000" rotWithShape="0">
              <a:srgbClr val="000000">
                <a:alpha val="40000"/>
              </a:srgbClr>
            </a:outerShdw>
          </a:effectLst>
        </p:spPr>
        <p:txBody>
          <a:bodyPr anchor="ctr">
            <a:noAutofit/>
          </a:bodyPr>
          <a:lstStyle/>
          <a:p>
            <a:pPr algn="ctr" defTabSz="342882">
              <a:defRPr sz="2700" spc="75"/>
            </a:pPr>
            <a:r>
              <a:rPr lang="ru-RU" sz="2800" dirty="0">
                <a:latin typeface="Times New Roman" panose="02020603050405020304" pitchFamily="18" charset="0"/>
                <a:ea typeface="Times New Roman" panose="02020603050405020304" pitchFamily="18" charset="0"/>
              </a:rPr>
              <a:t>Закупка у единственного поставщика </a:t>
            </a:r>
            <a:br>
              <a:rPr lang="ru-RU" sz="2800" dirty="0">
                <a:latin typeface="Times New Roman" panose="02020603050405020304" pitchFamily="18" charset="0"/>
                <a:ea typeface="Times New Roman" panose="02020603050405020304" pitchFamily="18" charset="0"/>
              </a:rPr>
            </a:br>
            <a:r>
              <a:rPr lang="ru-RU" sz="2800" dirty="0">
                <a:latin typeface="Times New Roman" panose="02020603050405020304" pitchFamily="18" charset="0"/>
                <a:ea typeface="Times New Roman" panose="02020603050405020304" pitchFamily="18" charset="0"/>
              </a:rPr>
              <a:t>(подрядчика, исполнителя)</a:t>
            </a:r>
            <a:endParaRPr sz="2800" i="1" dirty="0"/>
          </a:p>
        </p:txBody>
      </p:sp>
      <p:sp>
        <p:nvSpPr>
          <p:cNvPr id="212" name="Shape 212"/>
          <p:cNvSpPr>
            <a:spLocks noGrp="1"/>
          </p:cNvSpPr>
          <p:nvPr>
            <p:ph type="body" sz="quarter" idx="10"/>
          </p:nvPr>
        </p:nvSpPr>
        <p:spPr>
          <a:prstGeom prst="rect">
            <a:avLst/>
          </a:prstGeom>
        </p:spPr>
        <p:txBody>
          <a:bodyPr>
            <a:normAutofit/>
          </a:bodyPr>
          <a:lstStyle/>
          <a:p>
            <a:r>
              <a:rPr lang="ru-RU" dirty="0"/>
              <a:t>Май 2026</a:t>
            </a:r>
            <a:endParaRPr dirty="0"/>
          </a:p>
        </p:txBody>
      </p:sp>
      <p:sp>
        <p:nvSpPr>
          <p:cNvPr id="4" name="TextBox 3"/>
          <p:cNvSpPr txBox="1"/>
          <p:nvPr/>
        </p:nvSpPr>
        <p:spPr>
          <a:xfrm>
            <a:off x="6489506" y="5067300"/>
            <a:ext cx="2314159" cy="1022972"/>
          </a:xfrm>
          <a:prstGeom prst="rect">
            <a:avLst/>
          </a:prstGeom>
          <a:noFill/>
        </p:spPr>
        <p:txBody>
          <a:bodyPr wrap="none" rtlCol="0">
            <a:spAutoFit/>
          </a:bodyPr>
          <a:lstStyle/>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Административно-</a:t>
            </a:r>
          </a:p>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правовой </a:t>
            </a:r>
          </a:p>
          <a:p>
            <a:pPr marL="0" marR="0" lvl="0" indent="0" algn="ctr" defTabSz="511800" rtl="0" eaLnBrk="0" fontAlgn="base" latinLnBrk="0" hangingPunct="0">
              <a:lnSpc>
                <a:spcPct val="100000"/>
              </a:lnSpc>
              <a:spcBef>
                <a:spcPct val="0"/>
              </a:spcBef>
              <a:spcAft>
                <a:spcPct val="0"/>
              </a:spcAft>
              <a:buClrTx/>
              <a:buSzTx/>
              <a:buFontTx/>
              <a:buNone/>
              <a:tabLst/>
              <a:defRPr/>
            </a:pPr>
            <a:r>
              <a:rPr kumimoji="1" lang="ru-RU" sz="2016" b="1" i="0" u="none" strike="noStrike" kern="1200" cap="none" spc="0" normalizeH="0" baseline="0" noProof="0" dirty="0">
                <a:ln>
                  <a:noFill/>
                </a:ln>
                <a:solidFill>
                  <a:srgbClr val="424242"/>
                </a:solidFill>
                <a:effectLst/>
                <a:uLnTx/>
                <a:uFillTx/>
                <a:ea typeface="+mn-ea"/>
                <a:cs typeface="Arial" panose="020B0604020202020204" pitchFamily="34" charset="0"/>
              </a:rPr>
              <a:t>департамент</a:t>
            </a:r>
          </a:p>
        </p:txBody>
      </p:sp>
    </p:spTree>
    <p:extLst>
      <p:ext uri="{BB962C8B-B14F-4D97-AF65-F5344CB8AC3E}">
        <p14:creationId xmlns:p14="http://schemas.microsoft.com/office/powerpoint/2010/main" val="266061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marL="59999" indent="0" algn="just">
              <a:buNone/>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15) закупка работ (услуг), связанных с обслуживанием и (или) модернизацией </a:t>
            </a:r>
            <a:r>
              <a:rPr lang="ru-RU" sz="1800"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программного обеспечения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используемого Заказчиком;</a:t>
            </a:r>
          </a:p>
          <a:p>
            <a:pPr marL="59999" indent="0" algn="just">
              <a:buNone/>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gn="just">
              <a:buNone/>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47) заключается договор на оказание услуг по предоставлению </a:t>
            </a:r>
            <a:r>
              <a:rPr lang="ru-RU" sz="1800"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доступа к информационным ресурсам</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(площадкам, порталам и т.п. в информационно-телекоммуникационной сети «Интернет») для: размещения и получения информации, связанной с деятельностью Заказчика; оказания Заказчиком информационных и образовательных услуг третьим лицам;</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9999" indent="0" algn="just">
              <a:buNone/>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gn="just">
              <a:buNone/>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52) предметом закупки является право на объект интеллектуальной собственности или на продукцию, исключительные права на которую, в соответствии с законодательством Российской Федерации или иным применимым правом об интеллектуальной собственности, принадлежат правообладателю. При этом договор заключается с правообладателем такого результата либо с иным лицом, являющимся единственным представителем правообладателя на российском рынке, способным правомерно предоставить Заказчику право использования результата интеллектуальной деятельности, что должно быть подтверждено документально, в том числе в декларативной форме;</a:t>
            </a:r>
          </a:p>
          <a:p>
            <a:pPr marL="59999" indent="0" algn="just">
              <a:buNone/>
            </a:pPr>
            <a:r>
              <a:rPr lang="ru-RU" sz="1800" b="1" dirty="0">
                <a:solidFill>
                  <a:srgbClr val="FF0000"/>
                </a:solidFill>
                <a:latin typeface="Times New Roman" panose="02020603050405020304" pitchFamily="18" charset="0"/>
                <a:cs typeface="Times New Roman" panose="02020603050405020304" pitchFamily="18" charset="0"/>
              </a:rPr>
              <a:t>Особенности:</a:t>
            </a:r>
            <a:r>
              <a:rPr lang="ru-RU" sz="1800" dirty="0">
                <a:solidFill>
                  <a:srgbClr val="FF0000"/>
                </a:solidFill>
                <a:latin typeface="Times New Roman" panose="02020603050405020304" pitchFamily="18" charset="0"/>
                <a:cs typeface="Times New Roman" panose="02020603050405020304" pitchFamily="18" charset="0"/>
              </a:rPr>
              <a:t> запрет на иностранное ПО, в том числе базы данных, доступ к сайтам и т.п. (ПП №1875 – </a:t>
            </a:r>
            <a:r>
              <a:rPr lang="ru-RU" sz="1800" dirty="0" err="1">
                <a:solidFill>
                  <a:srgbClr val="FF0000"/>
                </a:solidFill>
                <a:latin typeface="Times New Roman" panose="02020603050405020304" pitchFamily="18" charset="0"/>
                <a:cs typeface="Times New Roman" panose="02020603050405020304" pitchFamily="18" charset="0"/>
              </a:rPr>
              <a:t>нац.режим</a:t>
            </a:r>
            <a:r>
              <a:rPr lang="ru-RU" sz="1800" dirty="0">
                <a:solidFill>
                  <a:srgbClr val="FF0000"/>
                </a:solidFill>
                <a:latin typeface="Times New Roman" panose="02020603050405020304" pitchFamily="18" charset="0"/>
                <a:cs typeface="Times New Roman" panose="02020603050405020304" pitchFamily="18" charset="0"/>
              </a:rPr>
              <a:t>).</a:t>
            </a:r>
          </a:p>
          <a:p>
            <a:pPr>
              <a:buFontTx/>
              <a:buChar char="-"/>
            </a:pPr>
            <a:endParaRPr lang="ru-RU" sz="1600" b="1" dirty="0">
              <a:latin typeface="Times New Roman" panose="02020603050405020304" pitchFamily="18" charset="0"/>
              <a:cs typeface="Times New Roman" panose="02020603050405020304" pitchFamily="18" charset="0"/>
            </a:endParaRPr>
          </a:p>
          <a:p>
            <a:pPr>
              <a:buFontTx/>
              <a:buChar char="-"/>
            </a:pPr>
            <a:endParaRPr lang="ru-RU" sz="1600" i="1"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000" dirty="0"/>
          </a:p>
        </p:txBody>
      </p:sp>
      <p:sp>
        <p:nvSpPr>
          <p:cNvPr id="3" name="Заголовок 2"/>
          <p:cNvSpPr>
            <a:spLocks noGrp="1"/>
          </p:cNvSpPr>
          <p:nvPr>
            <p:ph type="title"/>
          </p:nvPr>
        </p:nvSpPr>
        <p:spPr/>
        <p:txBody>
          <a:bodyPr/>
          <a:lstStyle/>
          <a:p>
            <a:r>
              <a:rPr lang="ru-RU" sz="1800" dirty="0">
                <a:solidFill>
                  <a:srgbClr val="009242"/>
                </a:solidFill>
                <a:effectLst/>
                <a:latin typeface="Times New Roman" panose="02020603050405020304" pitchFamily="18" charset="0"/>
                <a:ea typeface="Calibri" panose="020F0502020204030204" pitchFamily="34" charset="0"/>
              </a:rPr>
              <a:t>Пункты 15, 47, 52 </a:t>
            </a:r>
            <a:r>
              <a:rPr lang="ru-RU" sz="1800" i="1" dirty="0">
                <a:solidFill>
                  <a:srgbClr val="009242"/>
                </a:solidFill>
                <a:effectLst/>
                <a:latin typeface="Times New Roman" panose="02020603050405020304" pitchFamily="18" charset="0"/>
                <a:ea typeface="Calibri" panose="020F0502020204030204" pitchFamily="34" charset="0"/>
              </a:rPr>
              <a:t>(программное обеспечение, ИТ)</a:t>
            </a:r>
            <a:endParaRPr lang="ru-RU" i="1" dirty="0">
              <a:solidFill>
                <a:srgbClr val="009242"/>
              </a:solidFill>
            </a:endParaRPr>
          </a:p>
        </p:txBody>
      </p:sp>
    </p:spTree>
    <p:extLst>
      <p:ext uri="{BB962C8B-B14F-4D97-AF65-F5344CB8AC3E}">
        <p14:creationId xmlns:p14="http://schemas.microsoft.com/office/powerpoint/2010/main" val="35468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a:buFontTx/>
              <a:buChar char="-"/>
            </a:pPr>
            <a:endParaRPr lang="ru-RU" sz="1600" b="1" dirty="0">
              <a:latin typeface="Times New Roman" panose="02020603050405020304" pitchFamily="18" charset="0"/>
              <a:cs typeface="Times New Roman" panose="02020603050405020304" pitchFamily="18" charset="0"/>
            </a:endParaRPr>
          </a:p>
          <a:p>
            <a:pPr>
              <a:buFontTx/>
              <a:buChar char="-"/>
            </a:pPr>
            <a:endParaRPr lang="ru-RU" sz="1600" i="1"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000" dirty="0"/>
          </a:p>
        </p:txBody>
      </p:sp>
      <p:sp>
        <p:nvSpPr>
          <p:cNvPr id="3" name="Заголовок 2"/>
          <p:cNvSpPr>
            <a:spLocks noGrp="1"/>
          </p:cNvSpPr>
          <p:nvPr>
            <p:ph type="title"/>
          </p:nvPr>
        </p:nvSpPr>
        <p:spPr/>
        <p:txBody>
          <a:bodyPr/>
          <a:lstStyle/>
          <a:p>
            <a:r>
              <a:rPr lang="ru-RU" sz="1800" dirty="0">
                <a:solidFill>
                  <a:srgbClr val="009242"/>
                </a:solidFill>
                <a:effectLst/>
                <a:latin typeface="Times New Roman" panose="02020603050405020304" pitchFamily="18" charset="0"/>
                <a:ea typeface="Calibri" panose="020F0502020204030204" pitchFamily="34" charset="0"/>
              </a:rPr>
              <a:t>Реестр российского (евразийского) ПО</a:t>
            </a:r>
            <a:endParaRPr lang="ru-RU" i="1" dirty="0">
              <a:solidFill>
                <a:srgbClr val="009242"/>
              </a:solidFill>
            </a:endParaRPr>
          </a:p>
        </p:txBody>
      </p:sp>
      <p:pic>
        <p:nvPicPr>
          <p:cNvPr id="5" name="Рисунок 4">
            <a:extLst>
              <a:ext uri="{FF2B5EF4-FFF2-40B4-BE49-F238E27FC236}">
                <a16:creationId xmlns:a16="http://schemas.microsoft.com/office/drawing/2014/main" id="{162FA367-B146-46D6-89DC-167C85CA348C}"/>
              </a:ext>
            </a:extLst>
          </p:cNvPr>
          <p:cNvPicPr>
            <a:picLocks noChangeAspect="1"/>
          </p:cNvPicPr>
          <p:nvPr/>
        </p:nvPicPr>
        <p:blipFill rotWithShape="1">
          <a:blip r:embed="rId2"/>
          <a:srcRect l="50000" b="13518"/>
          <a:stretch/>
        </p:blipFill>
        <p:spPr>
          <a:xfrm>
            <a:off x="197053" y="1019562"/>
            <a:ext cx="8749894" cy="4729388"/>
          </a:xfrm>
          <a:prstGeom prst="rect">
            <a:avLst/>
          </a:prstGeom>
        </p:spPr>
      </p:pic>
    </p:spTree>
    <p:extLst>
      <p:ext uri="{BB962C8B-B14F-4D97-AF65-F5344CB8AC3E}">
        <p14:creationId xmlns:p14="http://schemas.microsoft.com/office/powerpoint/2010/main" val="168550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marL="59999" indent="0" algn="just" hangingPunct="0">
              <a:buNone/>
              <a:tabLst>
                <a:tab pos="457200" algn="l"/>
                <a:tab pos="713105" algn="l"/>
              </a:tabLst>
            </a:pPr>
            <a:endPar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gn="just" hangingPunct="0">
              <a:buNone/>
              <a:tabLst>
                <a:tab pos="457200" algn="l"/>
                <a:tab pos="71310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 ранее заключенный договор в связи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 неисполнением или ненадлежащим исполнением поставщиком (подрядчиком, исполнителем)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своих обязательств по такому договору расторгнут по решению суда,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 соглашению сторон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или в связи с принятием Заказчиком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решения об одностороннем отказе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от исполнения обязательств по договору. </a:t>
            </a:r>
          </a:p>
          <a:p>
            <a:pPr marL="59999" indent="0" algn="just" hangingPunct="0">
              <a:buNone/>
              <a:tabLst>
                <a:tab pos="457200" algn="l"/>
                <a:tab pos="713105" algn="l"/>
              </a:tabLst>
            </a:pP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Если при этом до расторжения договора поставщиком (подрядчиком, исполнителем) частично исполнены обязательства по такому договору, то при заключении нового договора количество поставляемого товара, объем выполняемых работ, оказываемых услуг должны быть уменьшены с учетом количества поставленного товара, объема выполненных работ, оказанных услуг по ранее заключенному договору. </a:t>
            </a:r>
          </a:p>
          <a:p>
            <a:pPr marL="59999" indent="0" algn="just" hangingPunct="0">
              <a:buNone/>
              <a:tabLst>
                <a:tab pos="457200" algn="l"/>
                <a:tab pos="71310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заключаемом договоре с учетом даты его подписания сторонами могут быть изменены срок и объем выполнения обязательств по сравнению с расторгнутым договором;</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r>
              <a:rPr lang="ru-RU" sz="1800" dirty="0">
                <a:solidFill>
                  <a:srgbClr val="009242"/>
                </a:solidFill>
                <a:effectLst/>
                <a:latin typeface="Times New Roman" panose="02020603050405020304" pitchFamily="18" charset="0"/>
                <a:ea typeface="Calibri" panose="020F0502020204030204" pitchFamily="34" charset="0"/>
              </a:rPr>
              <a:t>Пункт 29 </a:t>
            </a:r>
            <a:r>
              <a:rPr lang="ru-RU" sz="1800" i="1" dirty="0">
                <a:solidFill>
                  <a:srgbClr val="009242"/>
                </a:solidFill>
                <a:effectLst/>
                <a:latin typeface="Times New Roman" panose="02020603050405020304" pitchFamily="18" charset="0"/>
                <a:ea typeface="Calibri" panose="020F0502020204030204" pitchFamily="34" charset="0"/>
              </a:rPr>
              <a:t>(ранее заключенный договор расторгнут)</a:t>
            </a:r>
            <a:endParaRPr lang="ru-RU" i="1" dirty="0">
              <a:solidFill>
                <a:srgbClr val="009242"/>
              </a:solidFill>
            </a:endParaRPr>
          </a:p>
        </p:txBody>
      </p:sp>
    </p:spTree>
    <p:extLst>
      <p:ext uri="{BB962C8B-B14F-4D97-AF65-F5344CB8AC3E}">
        <p14:creationId xmlns:p14="http://schemas.microsoft.com/office/powerpoint/2010/main" val="177094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marL="59999" marR="6350" indent="0" algn="just" hangingPunct="0">
              <a:buNone/>
              <a:tabLst>
                <a:tab pos="457200" algn="l"/>
                <a:tab pos="69215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Заказчик, являющийся исполнителем (соисполнителем)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государственному контракту, гражданско-правовому договору, заключенному с третьими лицами, привлекает в ходе исполнения гражданско-правового договора или государственного контракта иных лиц для поставки товаров, выполнения работ, оказания услуг, необходимых для исполнения обязательств по государственному контракту или гражданско-правовому договору,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при условии что это допускается условиями заключенного с третьим лицом контрактом (договором);</a:t>
            </a:r>
          </a:p>
          <a:p>
            <a:pPr marL="59999" marR="6350" indent="0" algn="just" hangingPunct="0">
              <a:buNone/>
              <a:tabLst>
                <a:tab pos="457200" algn="l"/>
                <a:tab pos="692150" algn="l"/>
              </a:tabLst>
            </a:pP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9999" indent="0" algn="just" hangingPunct="0">
              <a:buNone/>
              <a:tabLst>
                <a:tab pos="4572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32) возникла потребность в закупке товаров, работ, услуг при выполнении научно-исследовательских, опытно-конструкторских или технологических работ, реализации проектов (программ или иных мероприятий)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за счет грантов</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передаваемых безвозмездно и безвозвратно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гражданами и юридическими лицами, в том числе иностранными гражданами и иностранными юридическими лицами, а также международными организациями,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субсидий (грантов), предоставляемых </a:t>
            </a:r>
            <a:r>
              <a:rPr lang="ru-RU" sz="1800" b="1" dirty="0">
                <a:solidFill>
                  <a:schemeClr val="accent1">
                    <a:lumMod val="7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на конкурсной основе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из соответствующих бюджетов бюджетной системы Российской Федерации, если условиями, определенными грантодателями, не установлено иное (иной порядок закупки);</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ru-RU" sz="1000" dirty="0"/>
          </a:p>
        </p:txBody>
      </p:sp>
      <p:sp>
        <p:nvSpPr>
          <p:cNvPr id="3" name="Заголовок 2"/>
          <p:cNvSpPr>
            <a:spLocks noGrp="1"/>
          </p:cNvSpPr>
          <p:nvPr>
            <p:ph type="title"/>
          </p:nvPr>
        </p:nvSpPr>
        <p:spPr/>
        <p:txBody>
          <a:bodyPr/>
          <a:lstStyle/>
          <a:p>
            <a:r>
              <a:rPr lang="ru-RU" sz="1800" dirty="0">
                <a:solidFill>
                  <a:srgbClr val="009242"/>
                </a:solidFill>
                <a:effectLst/>
                <a:latin typeface="Times New Roman" panose="02020603050405020304" pitchFamily="18" charset="0"/>
                <a:ea typeface="Calibri" panose="020F0502020204030204" pitchFamily="34" charset="0"/>
              </a:rPr>
              <a:t>Пункты 31, 32 </a:t>
            </a:r>
            <a:r>
              <a:rPr lang="ru-RU" sz="1800" i="1" dirty="0">
                <a:solidFill>
                  <a:srgbClr val="009242"/>
                </a:solidFill>
                <a:effectLst/>
                <a:latin typeface="Times New Roman" panose="02020603050405020304" pitchFamily="18" charset="0"/>
                <a:ea typeface="Calibri" panose="020F0502020204030204" pitchFamily="34" charset="0"/>
              </a:rPr>
              <a:t>(исполнители, соисполнители, за счет грантов)</a:t>
            </a:r>
            <a:endParaRPr lang="ru-RU" i="1" dirty="0">
              <a:solidFill>
                <a:srgbClr val="009242"/>
              </a:solidFill>
            </a:endParaRPr>
          </a:p>
        </p:txBody>
      </p:sp>
    </p:spTree>
    <p:extLst>
      <p:ext uri="{BB962C8B-B14F-4D97-AF65-F5344CB8AC3E}">
        <p14:creationId xmlns:p14="http://schemas.microsoft.com/office/powerpoint/2010/main" val="246127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4407EEB-87A4-455A-AFFB-0E3337D25784}"/>
              </a:ext>
            </a:extLst>
          </p:cNvPr>
          <p:cNvSpPr>
            <a:spLocks noGrp="1"/>
          </p:cNvSpPr>
          <p:nvPr>
            <p:ph idx="1"/>
          </p:nvPr>
        </p:nvSpPr>
        <p:spPr>
          <a:xfrm>
            <a:off x="456308" y="1045357"/>
            <a:ext cx="8229644" cy="5545565"/>
          </a:xfrm>
        </p:spPr>
        <p:txBody>
          <a:bodyPr/>
          <a:lstStyle/>
          <a:p>
            <a:pPr indent="450215" algn="just" hangingPunct="0"/>
            <a:r>
              <a:rPr lang="ru-RU" sz="1800" dirty="0">
                <a:effectLst/>
                <a:latin typeface="Times New Roman" panose="02020603050405020304" pitchFamily="18" charset="0"/>
                <a:ea typeface="Times New Roman" panose="02020603050405020304" pitchFamily="18" charset="0"/>
              </a:rPr>
              <a:t>33) заключается договор на </a:t>
            </a:r>
            <a:r>
              <a:rPr lang="ru-RU" sz="1800" dirty="0">
                <a:solidFill>
                  <a:srgbClr val="FF0000"/>
                </a:solidFill>
                <a:effectLst/>
                <a:latin typeface="Times New Roman" panose="02020603050405020304" pitchFamily="18" charset="0"/>
                <a:ea typeface="Times New Roman" panose="02020603050405020304" pitchFamily="18" charset="0"/>
              </a:rPr>
              <a:t>участие в</a:t>
            </a:r>
            <a:r>
              <a:rPr lang="ru-RU" sz="1800" dirty="0">
                <a:effectLst/>
                <a:latin typeface="Times New Roman" panose="02020603050405020304" pitchFamily="18" charset="0"/>
                <a:ea typeface="Times New Roman" panose="02020603050405020304" pitchFamily="18" charset="0"/>
              </a:rPr>
              <a:t> форуме, выставке, конференции, семинаре (или ином </a:t>
            </a:r>
            <a:r>
              <a:rPr lang="ru-RU" sz="1800" dirty="0">
                <a:solidFill>
                  <a:srgbClr val="FF0000"/>
                </a:solidFill>
                <a:effectLst/>
                <a:latin typeface="Times New Roman" panose="02020603050405020304" pitchFamily="18" charset="0"/>
                <a:ea typeface="Times New Roman" panose="02020603050405020304" pitchFamily="18" charset="0"/>
              </a:rPr>
              <a:t>мероприятии</a:t>
            </a:r>
            <a:r>
              <a:rPr lang="ru-RU" sz="1800" dirty="0">
                <a:effectLst/>
                <a:latin typeface="Times New Roman" panose="02020603050405020304" pitchFamily="18" charset="0"/>
                <a:ea typeface="Times New Roman" panose="02020603050405020304" pitchFamily="18" charset="0"/>
              </a:rPr>
              <a:t>) Заказчика или представителей Заказчика, в том числе как партнера организатора такого мероприятия… </a:t>
            </a:r>
          </a:p>
          <a:p>
            <a:pPr indent="450215" algn="just" hangingPunct="0"/>
            <a:r>
              <a:rPr lang="ru-RU" sz="1800" dirty="0">
                <a:latin typeface="Times New Roman" panose="02020603050405020304" pitchFamily="18" charset="0"/>
                <a:cs typeface="Times New Roman" panose="02020603050405020304" pitchFamily="18" charset="0"/>
              </a:rPr>
              <a:t>50) осуществляется закупка на оказание услуг по </a:t>
            </a:r>
            <a:r>
              <a:rPr lang="ru-RU" sz="1800" dirty="0">
                <a:solidFill>
                  <a:srgbClr val="FF0000"/>
                </a:solidFill>
                <a:latin typeface="Times New Roman" panose="02020603050405020304" pitchFamily="18" charset="0"/>
                <a:cs typeface="Times New Roman" panose="02020603050405020304" pitchFamily="18" charset="0"/>
              </a:rPr>
              <a:t>организации и/или проведению</a:t>
            </a:r>
            <a:r>
              <a:rPr lang="ru-RU" sz="1800" dirty="0">
                <a:latin typeface="Times New Roman" panose="02020603050405020304" pitchFamily="18" charset="0"/>
                <a:cs typeface="Times New Roman" panose="02020603050405020304" pitchFamily="18" charset="0"/>
              </a:rPr>
              <a:t> и/или техническому оснащению </a:t>
            </a:r>
            <a:r>
              <a:rPr lang="ru-RU" sz="1800" dirty="0">
                <a:solidFill>
                  <a:srgbClr val="FF0000"/>
                </a:solidFill>
                <a:latin typeface="Times New Roman" panose="02020603050405020304" pitchFamily="18" charset="0"/>
                <a:cs typeface="Times New Roman" panose="02020603050405020304" pitchFamily="18" charset="0"/>
              </a:rPr>
              <a:t>общественно-значимых мероприятий</a:t>
            </a:r>
            <a:r>
              <a:rPr lang="ru-RU" sz="1800" dirty="0">
                <a:latin typeface="Times New Roman" panose="02020603050405020304" pitchFamily="18" charset="0"/>
                <a:cs typeface="Times New Roman" panose="02020603050405020304" pitchFamily="18" charset="0"/>
              </a:rPr>
              <a:t> Университета, </a:t>
            </a:r>
            <a:r>
              <a:rPr lang="ru-RU" sz="1800" dirty="0">
                <a:solidFill>
                  <a:srgbClr val="FF0000"/>
                </a:solidFill>
                <a:latin typeface="Times New Roman" panose="02020603050405020304" pitchFamily="18" charset="0"/>
                <a:cs typeface="Times New Roman" panose="02020603050405020304" pitchFamily="18" charset="0"/>
              </a:rPr>
              <a:t>утвержденных приказом ректора</a:t>
            </a:r>
            <a:r>
              <a:rPr lang="ru-RU" sz="1800" dirty="0">
                <a:latin typeface="Times New Roman" panose="02020603050405020304" pitchFamily="18" charset="0"/>
                <a:cs typeface="Times New Roman" panose="02020603050405020304" pitchFamily="18" charset="0"/>
              </a:rPr>
              <a:t>.</a:t>
            </a:r>
          </a:p>
          <a:p>
            <a:pPr indent="450215" algn="just" hangingPunct="0"/>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60) оказание услуг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 организации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культурно-массовых и спортивно-оздоровительных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мероприятий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для студентов и работников Заказчика;</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indent="450215" algn="just" hangingPunct="0"/>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61) оказание услуг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по организации и проведению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конференций, семинаров, праздников, торжеств, банкетов, фуршетов и иных подобных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мероприятий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Заказчика; закупка продукции, необходимой Заказчику для организации и/или участия в выставке, конференции, семинаре, ином мероприятии.</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indent="450215" algn="just" hangingPunct="0">
              <a:lnSpc>
                <a:spcPct val="107000"/>
              </a:lnSpc>
            </a:pPr>
            <a:r>
              <a:rPr lang="ru-RU" sz="1800" dirty="0">
                <a:latin typeface="Times New Roman" panose="02020603050405020304" pitchFamily="18" charset="0"/>
                <a:cs typeface="Times New Roman" panose="02020603050405020304" pitchFamily="18" charset="0"/>
              </a:rPr>
              <a:t>70) оказание услуг, связанных с </a:t>
            </a:r>
            <a:r>
              <a:rPr lang="ru-RU" sz="1800" dirty="0">
                <a:solidFill>
                  <a:srgbClr val="FF0000"/>
                </a:solidFill>
                <a:latin typeface="Times New Roman" panose="02020603050405020304" pitchFamily="18" charset="0"/>
                <a:cs typeface="Times New Roman" panose="02020603050405020304" pitchFamily="18" charset="0"/>
              </a:rPr>
              <a:t>организацией и/или проведением </a:t>
            </a:r>
            <a:r>
              <a:rPr lang="ru-RU" sz="1800" dirty="0">
                <a:latin typeface="Times New Roman" panose="02020603050405020304" pitchFamily="18" charset="0"/>
                <a:cs typeface="Times New Roman" panose="02020603050405020304" pitchFamily="18" charset="0"/>
              </a:rPr>
              <a:t>учебных и/или тренировочных занятий, соревнований, состязаний, интеллектуальных игр, тренингов, творческих конкурсов, оздоровительных </a:t>
            </a:r>
            <a:r>
              <a:rPr lang="ru-RU" sz="1800" dirty="0">
                <a:solidFill>
                  <a:srgbClr val="FF0000"/>
                </a:solidFill>
                <a:latin typeface="Times New Roman" panose="02020603050405020304" pitchFamily="18" charset="0"/>
                <a:cs typeface="Times New Roman" panose="02020603050405020304" pitchFamily="18" charset="0"/>
              </a:rPr>
              <a:t>мероприятий</a:t>
            </a:r>
            <a:r>
              <a:rPr lang="ru-RU" sz="1800" dirty="0">
                <a:latin typeface="Times New Roman" panose="02020603050405020304" pitchFamily="18" charset="0"/>
                <a:cs typeface="Times New Roman" panose="02020603050405020304" pitchFamily="18" charset="0"/>
              </a:rPr>
              <a:t> для представителей Заказчика.</a:t>
            </a:r>
          </a:p>
          <a:p>
            <a:pPr indent="450215" algn="just" hangingPunct="0">
              <a:lnSpc>
                <a:spcPct val="107000"/>
              </a:lnSpc>
            </a:pPr>
            <a:endParaRPr lang="ru-RU" sz="1800" dirty="0">
              <a:latin typeface="Times New Roman" panose="02020603050405020304" pitchFamily="18" charset="0"/>
              <a:cs typeface="Times New Roman" panose="02020603050405020304" pitchFamily="18" charset="0"/>
            </a:endParaRPr>
          </a:p>
          <a:p>
            <a:pPr indent="450215" algn="just" hangingPunct="0">
              <a:lnSpc>
                <a:spcPct val="107000"/>
              </a:lnSpc>
            </a:pPr>
            <a:r>
              <a:rPr lang="ru-RU" sz="1800" b="1" dirty="0">
                <a:solidFill>
                  <a:srgbClr val="FF0000"/>
                </a:solidFill>
                <a:latin typeface="Times New Roman" panose="02020603050405020304" pitchFamily="18" charset="0"/>
                <a:cs typeface="Times New Roman" panose="02020603050405020304" pitchFamily="18" charset="0"/>
              </a:rPr>
              <a:t>ВАЖНО:</a:t>
            </a:r>
            <a:r>
              <a:rPr lang="ru-RU" sz="1800" dirty="0">
                <a:latin typeface="Times New Roman" panose="02020603050405020304" pitchFamily="18" charset="0"/>
                <a:cs typeface="Times New Roman" panose="02020603050405020304" pitchFamily="18" charset="0"/>
              </a:rPr>
              <a:t> должно быть принято решение Заказчика на участие в мероприятиях </a:t>
            </a:r>
            <a:r>
              <a:rPr lang="ru-RU" sz="1800" i="1" dirty="0">
                <a:solidFill>
                  <a:srgbClr val="FF0000"/>
                </a:solidFill>
                <a:latin typeface="Times New Roman" panose="02020603050405020304" pitchFamily="18" charset="0"/>
                <a:cs typeface="Times New Roman" panose="02020603050405020304" pitchFamily="18" charset="0"/>
              </a:rPr>
              <a:t>(Приказ/Распоряжение проректора с калькуляцией расходов)</a:t>
            </a:r>
          </a:p>
          <a:p>
            <a:pPr algn="just">
              <a:lnSpc>
                <a:spcPct val="107000"/>
              </a:lnSpc>
              <a:spcAft>
                <a:spcPts val="800"/>
              </a:spcAft>
            </a:pPr>
            <a:endParaRPr lang="ru-RU" sz="1800" kern="100" dirty="0">
              <a:solidFill>
                <a:srgbClr val="00B05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3" name="Заголовок 2">
            <a:extLst>
              <a:ext uri="{FF2B5EF4-FFF2-40B4-BE49-F238E27FC236}">
                <a16:creationId xmlns:a16="http://schemas.microsoft.com/office/drawing/2014/main" id="{65AE7F97-0E4E-4EF4-B739-56283CED6737}"/>
              </a:ext>
            </a:extLst>
          </p:cNvPr>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Пункты 33, 50, 60, 61, 70 </a:t>
            </a:r>
            <a:r>
              <a:rPr lang="ru-RU" i="1" dirty="0">
                <a:solidFill>
                  <a:srgbClr val="009242"/>
                </a:solidFill>
                <a:latin typeface="Times New Roman" panose="02020603050405020304" pitchFamily="18" charset="0"/>
                <a:cs typeface="Times New Roman" panose="02020603050405020304" pitchFamily="18" charset="0"/>
              </a:rPr>
              <a:t>(участие в мероприятиях)</a:t>
            </a:r>
          </a:p>
        </p:txBody>
      </p:sp>
    </p:spTree>
    <p:extLst>
      <p:ext uri="{BB962C8B-B14F-4D97-AF65-F5344CB8AC3E}">
        <p14:creationId xmlns:p14="http://schemas.microsoft.com/office/powerpoint/2010/main" val="26460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8690293-A15C-471C-AF8D-B555EAE77DF7}"/>
              </a:ext>
            </a:extLst>
          </p:cNvPr>
          <p:cNvSpPr>
            <a:spLocks noGrp="1"/>
          </p:cNvSpPr>
          <p:nvPr>
            <p:ph idx="1"/>
          </p:nvPr>
        </p:nvSpPr>
        <p:spPr>
          <a:xfrm>
            <a:off x="457200" y="986828"/>
            <a:ext cx="8229644" cy="5221745"/>
          </a:xfrm>
        </p:spPr>
        <p:txBody>
          <a:bodyPr/>
          <a:lstStyle/>
          <a:p>
            <a:pPr indent="0" algn="just" hangingPunct="0">
              <a:buNone/>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buNone/>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62) возникла потребность в закупке товаров, работ, услуг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для оперативного обеспечения нужд Заказчика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 товарах, работах, услугах при условии отсутствия временных возможностей для проведения закупки иным способом. Данная закупка осуществляется </a:t>
            </a:r>
            <a:r>
              <a:rPr lang="ru-RU" sz="18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при наличии оснований, грозящих нарушением деятельности и непрерывности процессов Заказчика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(например, образовательных, административных, управленческих, хозяйственных, обеспечивающих (техническое обеспечение). </a:t>
            </a:r>
          </a:p>
          <a:p>
            <a:pPr indent="0" algn="just" hangingPunct="0">
              <a:buNone/>
            </a:pPr>
            <a:endParaRPr lang="ru-RU"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buNone/>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По данному основанию </a:t>
            </a:r>
            <a:r>
              <a:rPr lang="ru-RU" sz="1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может осуществляться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закупка </a:t>
            </a:r>
            <a:r>
              <a:rPr lang="ru-RU" sz="1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случае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если срочность явилась следствием </a:t>
            </a:r>
            <a:r>
              <a:rPr lang="ru-RU" sz="1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неосмотрительности или промедления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со стороны ответственных (должностных) лиц Заказчика.</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9999" indent="0">
              <a:buNone/>
            </a:pPr>
            <a:endParaRPr lang="ru-RU" dirty="0"/>
          </a:p>
        </p:txBody>
      </p:sp>
      <p:sp>
        <p:nvSpPr>
          <p:cNvPr id="3" name="Заголовок 2">
            <a:extLst>
              <a:ext uri="{FF2B5EF4-FFF2-40B4-BE49-F238E27FC236}">
                <a16:creationId xmlns:a16="http://schemas.microsoft.com/office/drawing/2014/main" id="{D5656D15-F603-4DC9-95DD-40D2D763C3B7}"/>
              </a:ext>
            </a:extLst>
          </p:cNvPr>
          <p:cNvSpPr>
            <a:spLocks noGrp="1"/>
          </p:cNvSpPr>
          <p:nvPr>
            <p:ph type="title"/>
          </p:nvPr>
        </p:nvSpPr>
        <p:spPr/>
        <p:txBody>
          <a:bodyPr/>
          <a:lstStyle/>
          <a:p>
            <a:r>
              <a:rPr lang="ru-RU" sz="20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Пункт 62 </a:t>
            </a:r>
            <a:r>
              <a:rPr lang="ru-RU" sz="2000" i="1"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(оперативное обеспечение нужд Заказчика)</a:t>
            </a:r>
            <a:endParaRPr lang="ru-RU" i="1" dirty="0">
              <a:solidFill>
                <a:srgbClr val="009242"/>
              </a:solidFill>
            </a:endParaRPr>
          </a:p>
        </p:txBody>
      </p:sp>
    </p:spTree>
    <p:extLst>
      <p:ext uri="{BB962C8B-B14F-4D97-AF65-F5344CB8AC3E}">
        <p14:creationId xmlns:p14="http://schemas.microsoft.com/office/powerpoint/2010/main" val="223271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8690293-A15C-471C-AF8D-B555EAE77DF7}"/>
              </a:ext>
            </a:extLst>
          </p:cNvPr>
          <p:cNvSpPr>
            <a:spLocks noGrp="1"/>
          </p:cNvSpPr>
          <p:nvPr>
            <p:ph idx="1"/>
          </p:nvPr>
        </p:nvSpPr>
        <p:spPr>
          <a:xfrm>
            <a:off x="457200" y="986828"/>
            <a:ext cx="8229644" cy="5221745"/>
          </a:xfrm>
        </p:spPr>
        <p:txBody>
          <a:bodyPr/>
          <a:lstStyle/>
          <a:p>
            <a:pPr indent="27051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Ежемесячный </a:t>
            </a:r>
            <a:r>
              <a:rPr lang="ru-RU" sz="1800" dirty="0">
                <a:latin typeface="Times New Roman" panose="02020603050405020304" pitchFamily="18" charset="0"/>
                <a:ea typeface="Calibri" panose="020F0502020204030204" pitchFamily="34" charset="0"/>
                <a:cs typeface="Times New Roman" panose="02020603050405020304" pitchFamily="18" charset="0"/>
              </a:rPr>
              <a:t>отчет о количестве и об общей стоимости договоров, заключенных Заказчиком по результатам закупки товаров, работ, услуг размещается в ЕИС </a:t>
            </a:r>
            <a:r>
              <a:rPr lang="ru-RU" sz="1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 10 числа месяца</a:t>
            </a:r>
            <a:r>
              <a:rPr lang="ru-RU" sz="1800" dirty="0">
                <a:latin typeface="Times New Roman" panose="02020603050405020304" pitchFamily="18" charset="0"/>
                <a:ea typeface="Calibri" panose="020F0502020204030204" pitchFamily="34" charset="0"/>
                <a:cs typeface="Times New Roman" panose="02020603050405020304" pitchFamily="18" charset="0"/>
              </a:rPr>
              <a:t>, следующего за отчетным.</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07000"/>
              </a:lnSpc>
              <a:spcAft>
                <a:spcPts val="80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Договор </a:t>
            </a:r>
            <a:r>
              <a:rPr lang="ru-RU"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свыше 500 </a:t>
            </a:r>
            <a:r>
              <a:rPr lang="ru-RU"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тыс.руб</a:t>
            </a:r>
            <a:r>
              <a:rPr lang="ru-RU"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800" dirty="0">
                <a:latin typeface="Times New Roman" panose="02020603050405020304" pitchFamily="18" charset="0"/>
                <a:ea typeface="Calibri" panose="020F0502020204030204" pitchFamily="34" charset="0"/>
                <a:cs typeface="Times New Roman" panose="02020603050405020304" pitchFamily="18" charset="0"/>
              </a:rPr>
              <a:t>размещается в ЕИС </a:t>
            </a:r>
            <a:r>
              <a:rPr lang="ru-RU" sz="1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 течение 3 (трех) рабочих </a:t>
            </a:r>
            <a:r>
              <a:rPr lang="ru-RU" sz="1800" dirty="0">
                <a:latin typeface="Times New Roman" panose="02020603050405020304" pitchFamily="18" charset="0"/>
                <a:ea typeface="Calibri" panose="020F0502020204030204" pitchFamily="34" charset="0"/>
                <a:cs typeface="Times New Roman" panose="02020603050405020304" pitchFamily="18" charset="0"/>
              </a:rPr>
              <a:t>дней с даты заключения.</a:t>
            </a:r>
          </a:p>
          <a:p>
            <a:pPr indent="27051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Информация об изменении (</a:t>
            </a:r>
            <a:r>
              <a:rPr lang="ru-RU"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дополнительные соглашения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исполнении (</a:t>
            </a:r>
            <a:r>
              <a:rPr lang="ru-RU"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отчетные документы на оплату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размещаются в ЕИС </a:t>
            </a:r>
            <a:r>
              <a:rPr lang="ru-RU"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 течение 10 (десяти) календарных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дней </a:t>
            </a:r>
            <a:r>
              <a:rPr lang="ru-RU"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 даты документа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27051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целях соблюдения сроков размещения, установленных законодательством, необходимо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своевременно предоставлять документы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для регистрации, принятия к учету и размещения в ЕИС.</a:t>
            </a:r>
          </a:p>
          <a:p>
            <a:pPr indent="270510" algn="just">
              <a:lnSpc>
                <a:spcPct val="107000"/>
              </a:lnSpc>
              <a:spcAft>
                <a:spcPts val="800"/>
              </a:spcAft>
            </a:pPr>
            <a:r>
              <a:rPr lang="ru-RU"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 случае несвоевременного предоставления договоров и отчетных документов необходимо приложить служебную записку (на имя проректора по профилю деятельности) о согласовании принятия к учету с нарушением сроков, предусмотренных законодательством, и объяснением причин, повлекших нарушение. </a:t>
            </a:r>
            <a:endParaRPr lang="ru-RU"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59999" indent="0">
              <a:buNone/>
            </a:pPr>
            <a:endParaRPr lang="ru-RU" dirty="0"/>
          </a:p>
        </p:txBody>
      </p:sp>
      <p:sp>
        <p:nvSpPr>
          <p:cNvPr id="3" name="Заголовок 2">
            <a:extLst>
              <a:ext uri="{FF2B5EF4-FFF2-40B4-BE49-F238E27FC236}">
                <a16:creationId xmlns:a16="http://schemas.microsoft.com/office/drawing/2014/main" id="{D5656D15-F603-4DC9-95DD-40D2D763C3B7}"/>
              </a:ext>
            </a:extLst>
          </p:cNvPr>
          <p:cNvSpPr>
            <a:spLocks noGrp="1"/>
          </p:cNvSpPr>
          <p:nvPr>
            <p:ph type="title"/>
          </p:nvPr>
        </p:nvSpPr>
        <p:spPr/>
        <p:txBody>
          <a:bodyPr/>
          <a:lstStyle/>
          <a:p>
            <a:r>
              <a:rPr lang="ru-RU" sz="20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Отчетность, исполнение, ответственность </a:t>
            </a:r>
            <a:endParaRPr lang="ru-RU" i="1" dirty="0">
              <a:solidFill>
                <a:srgbClr val="009242"/>
              </a:solidFill>
            </a:endParaRPr>
          </a:p>
        </p:txBody>
      </p:sp>
    </p:spTree>
    <p:extLst>
      <p:ext uri="{BB962C8B-B14F-4D97-AF65-F5344CB8AC3E}">
        <p14:creationId xmlns:p14="http://schemas.microsoft.com/office/powerpoint/2010/main" val="60346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1228124" y="3289299"/>
            <a:ext cx="6801296" cy="1422401"/>
          </a:xfrm>
          <a:prstGeom prst="rect">
            <a:avLst/>
          </a:prstGeom>
        </p:spPr>
        <p:txBody>
          <a:bodyPr anchor="ctr"/>
          <a:lstStyle/>
          <a:p>
            <a:r>
              <a:rPr dirty="0"/>
              <a:t>Благодарю за внимание!</a:t>
            </a:r>
          </a:p>
        </p:txBody>
      </p:sp>
    </p:spTree>
    <p:extLst>
      <p:ext uri="{BB962C8B-B14F-4D97-AF65-F5344CB8AC3E}">
        <p14:creationId xmlns:p14="http://schemas.microsoft.com/office/powerpoint/2010/main" val="241694754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6871" y="949912"/>
            <a:ext cx="8600792" cy="5586690"/>
          </a:xfrm>
        </p:spPr>
        <p:txBody>
          <a:bodyPr/>
          <a:lstStyle/>
          <a:p>
            <a:pPr marL="0" lvl="0" indent="0" algn="just">
              <a:lnSpc>
                <a:spcPct val="115000"/>
              </a:lnSpc>
              <a:buNone/>
              <a:tabLst>
                <a:tab pos="819785" algn="l"/>
              </a:tabLst>
            </a:pP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buNone/>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Часть 3. При осуществлении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закупки у единственного поставщика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(подрядчика, исполнителя)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ответственность за обоснованность и целесообразность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осуществления закупки, подтверждающие правомочность применения такого способа закупки, цену и иные существенные условия договора, а также за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соблюдение требований действующего законодательства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 предмету закупки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несет Инициатор закупки.</a:t>
            </a:r>
          </a:p>
          <a:p>
            <a:pPr marL="0" lvl="0" indent="0" algn="just">
              <a:lnSpc>
                <a:spcPct val="115000"/>
              </a:lnSpc>
              <a:buNone/>
              <a:tabLst>
                <a:tab pos="819785" algn="l"/>
              </a:tabLst>
            </a:pPr>
            <a:endPar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Часть 4.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Решение</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 закупке у единственного поставщика (подрядчика, исполнителя)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принимается должностным лицом Заказчика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имеющего право подписывать соответствующие договоры от имени Заказчика.</a:t>
            </a:r>
          </a:p>
          <a:p>
            <a:pPr marL="0" indent="0" algn="just">
              <a:lnSpc>
                <a:spcPct val="115000"/>
              </a:lnSpc>
              <a:spcAft>
                <a:spcPts val="1000"/>
              </a:spcAft>
              <a:buNone/>
              <a:tabLst>
                <a:tab pos="819785" algn="l"/>
              </a:tabLst>
            </a:pP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819785" algn="l"/>
              </a:tabLst>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Частью 16 статьи 36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Положения о закупках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предусмотрен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71 (семьдесят один) пункт</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определяющий </a:t>
            </a: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возможность осуществления Заказчиком закупок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 единственного поставщика (подрядчика, исполнителя).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tabLst>
                <a:tab pos="819785" algn="l"/>
              </a:tabLst>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indent="450215" algn="just">
              <a:lnSpc>
                <a:spcPct val="115000"/>
              </a:lnSpc>
              <a:spcBef>
                <a:spcPts val="1000"/>
              </a:spcBef>
            </a:pPr>
            <a:r>
              <a:rPr lang="ru-RU" sz="1800" b="1" dirty="0">
                <a:solidFill>
                  <a:srgbClr val="009242"/>
                </a:solidFill>
                <a:effectLst/>
                <a:latin typeface="Times New Roman" panose="02020603050405020304" pitchFamily="18" charset="0"/>
                <a:ea typeface="Times New Roman" panose="02020603050405020304" pitchFamily="18" charset="0"/>
                <a:cs typeface="Times New Roman" panose="02020603050405020304" pitchFamily="18" charset="0"/>
              </a:rPr>
              <a:t>Статья 36. Порядок осуществления закупки у единственного поставщика (подрядчика, исполнителя)</a:t>
            </a:r>
            <a:endParaRPr lang="ru-RU" sz="1800" b="1" dirty="0">
              <a:solidFill>
                <a:srgbClr val="00924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12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0657" y="1077363"/>
            <a:ext cx="8510258" cy="5468292"/>
          </a:xfrm>
        </p:spPr>
        <p:txBody>
          <a:bodyPr/>
          <a:lstStyle/>
          <a:p>
            <a:pPr>
              <a:buFontTx/>
              <a:buChar char="-"/>
            </a:pPr>
            <a:endParaRPr lang="ru-RU" sz="1500" i="1" dirty="0"/>
          </a:p>
          <a:p>
            <a:pPr marL="44999" indent="0">
              <a:buNone/>
            </a:pPr>
            <a:endParaRPr lang="ru-RU" sz="1500" dirty="0"/>
          </a:p>
        </p:txBody>
      </p:sp>
      <p:sp>
        <p:nvSpPr>
          <p:cNvPr id="3" name="Заголовок 2"/>
          <p:cNvSpPr>
            <a:spLocks noGrp="1"/>
          </p:cNvSpPr>
          <p:nvPr>
            <p:ph type="title"/>
          </p:nvPr>
        </p:nvSpPr>
        <p:spPr/>
        <p:txBody>
          <a:bodyPr/>
          <a:lstStyle/>
          <a:p>
            <a:r>
              <a:rPr lang="ru-RU" dirty="0">
                <a:solidFill>
                  <a:srgbClr val="009242"/>
                </a:solidFill>
                <a:latin typeface="Times New Roman" panose="02020603050405020304" pitchFamily="18" charset="0"/>
                <a:cs typeface="Times New Roman" panose="02020603050405020304" pitchFamily="18" charset="0"/>
              </a:rPr>
              <a:t>Перечень документов на закупку </a:t>
            </a:r>
            <a:r>
              <a:rPr lang="ru-RU" i="1" dirty="0">
                <a:solidFill>
                  <a:srgbClr val="009242"/>
                </a:solidFill>
                <a:latin typeface="Times New Roman" panose="02020603050405020304" pitchFamily="18" charset="0"/>
                <a:cs typeface="Times New Roman" panose="02020603050405020304" pitchFamily="18" charset="0"/>
              </a:rPr>
              <a:t>(у </a:t>
            </a:r>
            <a:r>
              <a:rPr lang="ru-RU" i="1" dirty="0" err="1">
                <a:solidFill>
                  <a:srgbClr val="009242"/>
                </a:solidFill>
                <a:latin typeface="Times New Roman" panose="02020603050405020304" pitchFamily="18" charset="0"/>
                <a:cs typeface="Times New Roman" panose="02020603050405020304" pitchFamily="18" charset="0"/>
              </a:rPr>
              <a:t>ед.поставщика</a:t>
            </a:r>
            <a:r>
              <a:rPr lang="ru-RU" i="1" dirty="0">
                <a:solidFill>
                  <a:srgbClr val="009242"/>
                </a:solidFill>
                <a:latin typeface="Times New Roman" panose="02020603050405020304" pitchFamily="18" charset="0"/>
                <a:cs typeface="Times New Roman" panose="02020603050405020304" pitchFamily="18" charset="0"/>
              </a:rPr>
              <a:t>)</a:t>
            </a:r>
            <a:endParaRPr lang="ru-RU" dirty="0">
              <a:solidFill>
                <a:srgbClr val="009242"/>
              </a:solidFill>
            </a:endParaRPr>
          </a:p>
        </p:txBody>
      </p:sp>
      <p:graphicFrame>
        <p:nvGraphicFramePr>
          <p:cNvPr id="5" name="Таблица 4">
            <a:extLst>
              <a:ext uri="{FF2B5EF4-FFF2-40B4-BE49-F238E27FC236}">
                <a16:creationId xmlns:a16="http://schemas.microsoft.com/office/drawing/2014/main" id="{D0F2ADC4-C576-418B-922C-ED7026602A58}"/>
              </a:ext>
            </a:extLst>
          </p:cNvPr>
          <p:cNvGraphicFramePr>
            <a:graphicFrameLocks noGrp="1"/>
          </p:cNvGraphicFramePr>
          <p:nvPr>
            <p:extLst>
              <p:ext uri="{D42A27DB-BD31-4B8C-83A1-F6EECF244321}">
                <p14:modId xmlns:p14="http://schemas.microsoft.com/office/powerpoint/2010/main" val="2558629365"/>
              </p:ext>
            </p:extLst>
          </p:nvPr>
        </p:nvGraphicFramePr>
        <p:xfrm>
          <a:off x="175695" y="1044600"/>
          <a:ext cx="8510257" cy="5763174"/>
        </p:xfrm>
        <a:graphic>
          <a:graphicData uri="http://schemas.openxmlformats.org/drawingml/2006/table">
            <a:tbl>
              <a:tblPr firstRow="1" firstCol="1" bandRow="1">
                <a:tableStyleId>{5C22544A-7EE6-4342-B048-85BDC9FD1C3A}</a:tableStyleId>
              </a:tblPr>
              <a:tblGrid>
                <a:gridCol w="4126711">
                  <a:extLst>
                    <a:ext uri="{9D8B030D-6E8A-4147-A177-3AD203B41FA5}">
                      <a16:colId xmlns:a16="http://schemas.microsoft.com/office/drawing/2014/main" val="3790834037"/>
                    </a:ext>
                  </a:extLst>
                </a:gridCol>
                <a:gridCol w="4383546">
                  <a:extLst>
                    <a:ext uri="{9D8B030D-6E8A-4147-A177-3AD203B41FA5}">
                      <a16:colId xmlns:a16="http://schemas.microsoft.com/office/drawing/2014/main" val="284500799"/>
                    </a:ext>
                  </a:extLst>
                </a:gridCol>
              </a:tblGrid>
              <a:tr h="690607">
                <a:tc>
                  <a:txBody>
                    <a:bodyPr/>
                    <a:lstStyle/>
                    <a:p>
                      <a:pPr marL="342900" lvl="0" indent="-342900" algn="just">
                        <a:lnSpc>
                          <a:spcPct val="107000"/>
                        </a:lnSpc>
                        <a:buFont typeface="Wingdings" panose="05000000000000000000" pitchFamily="2" charset="2"/>
                        <a:buChar char=""/>
                        <a:tabLst>
                          <a:tab pos="291465" algn="l"/>
                        </a:tabLst>
                      </a:pPr>
                      <a:r>
                        <a:rPr lang="ru-RU" sz="1200" dirty="0">
                          <a:solidFill>
                            <a:schemeClr val="tx1"/>
                          </a:solidFill>
                          <a:effectLst/>
                          <a:latin typeface="Times New Roman" panose="02020603050405020304" pitchFamily="18" charset="0"/>
                          <a:cs typeface="Times New Roman" panose="02020603050405020304" pitchFamily="18" charset="0"/>
                        </a:rPr>
                        <a:t>Заявка для размещения закупки </a:t>
                      </a:r>
                      <a:r>
                        <a:rPr lang="ru-RU" sz="1200" i="1" dirty="0">
                          <a:solidFill>
                            <a:srgbClr val="FF0000"/>
                          </a:solidFill>
                          <a:effectLst/>
                          <a:latin typeface="Times New Roman" panose="02020603050405020304" pitchFamily="18" charset="0"/>
                          <a:cs typeface="Times New Roman" panose="02020603050405020304" pitchFamily="18" charset="0"/>
                        </a:rPr>
                        <a:t>(заполненный бланк заявки с необходимыми согласованиями);</a:t>
                      </a:r>
                      <a:endParaRPr lang="ru-RU"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a:txBody>
                    <a:bodyPr/>
                    <a:lstStyle/>
                    <a:p>
                      <a:pPr marL="342900" lvl="0" indent="-342900" algn="just">
                        <a:lnSpc>
                          <a:spcPct val="107000"/>
                        </a:lnSpc>
                        <a:spcAft>
                          <a:spcPts val="800"/>
                        </a:spcAft>
                        <a:buFont typeface="Wingdings" panose="05000000000000000000" pitchFamily="2" charset="2"/>
                        <a:buChar char=""/>
                        <a:tabLst>
                          <a:tab pos="17780" algn="l"/>
                        </a:tabLst>
                      </a:pPr>
                      <a:r>
                        <a:rPr lang="ru-RU" sz="1200" dirty="0">
                          <a:solidFill>
                            <a:schemeClr val="tx1"/>
                          </a:solidFill>
                          <a:effectLst/>
                          <a:latin typeface="Times New Roman" panose="02020603050405020304" pitchFamily="18" charset="0"/>
                          <a:cs typeface="Times New Roman" panose="02020603050405020304" pitchFamily="18" charset="0"/>
                        </a:rPr>
                        <a:t>Бланк размещен </a:t>
                      </a:r>
                      <a:r>
                        <a:rPr lang="ru-RU" sz="1200" dirty="0">
                          <a:solidFill>
                            <a:srgbClr val="FF0000"/>
                          </a:solidFill>
                          <a:effectLst/>
                          <a:latin typeface="Times New Roman" panose="02020603050405020304" pitchFamily="18" charset="0"/>
                          <a:cs typeface="Times New Roman" panose="02020603050405020304" pitchFamily="18" charset="0"/>
                        </a:rPr>
                        <a:t>на сайте </a:t>
                      </a:r>
                      <a:r>
                        <a:rPr lang="ru-RU" sz="1200" dirty="0" err="1">
                          <a:solidFill>
                            <a:srgbClr val="FF0000"/>
                          </a:solidFill>
                          <a:effectLst/>
                          <a:latin typeface="Times New Roman" panose="02020603050405020304" pitchFamily="18" charset="0"/>
                          <a:cs typeface="Times New Roman" panose="02020603050405020304" pitchFamily="18" charset="0"/>
                        </a:rPr>
                        <a:t>СПбПУ</a:t>
                      </a:r>
                      <a:r>
                        <a:rPr lang="ru-RU" sz="1200" dirty="0">
                          <a:solidFill>
                            <a:srgbClr val="FF0000"/>
                          </a:solidFill>
                          <a:effectLst/>
                          <a:latin typeface="Times New Roman" panose="02020603050405020304" pitchFamily="18" charset="0"/>
                          <a:cs typeface="Times New Roman" panose="02020603050405020304" pitchFamily="18" charset="0"/>
                        </a:rPr>
                        <a:t> </a:t>
                      </a:r>
                      <a:r>
                        <a:rPr lang="ru-RU" sz="1200" dirty="0">
                          <a:solidFill>
                            <a:schemeClr val="tx1"/>
                          </a:solidFill>
                          <a:effectLst/>
                          <a:latin typeface="Times New Roman" panose="02020603050405020304" pitchFamily="18" charset="0"/>
                          <a:cs typeface="Times New Roman" panose="02020603050405020304" pitchFamily="18" charset="0"/>
                        </a:rPr>
                        <a:t>в Административном каталоге </a:t>
                      </a:r>
                      <a:r>
                        <a:rPr lang="ru-RU" sz="1200" dirty="0">
                          <a:solidFill>
                            <a:srgbClr val="FF0000"/>
                          </a:solidFill>
                          <a:effectLst/>
                          <a:latin typeface="Times New Roman" panose="02020603050405020304" pitchFamily="18" charset="0"/>
                          <a:cs typeface="Times New Roman" panose="02020603050405020304" pitchFamily="18" charset="0"/>
                        </a:rPr>
                        <a:t>в разделе Контрактная служба </a:t>
                      </a:r>
                      <a:r>
                        <a:rPr lang="ru-RU" sz="1200" i="1" dirty="0">
                          <a:solidFill>
                            <a:schemeClr val="tx1"/>
                          </a:solidFill>
                          <a:effectLst/>
                          <a:latin typeface="Times New Roman" panose="02020603050405020304" pitchFamily="18" charset="0"/>
                          <a:cs typeface="Times New Roman" panose="02020603050405020304" pitchFamily="18" charset="0"/>
                        </a:rPr>
                        <a:t>(согласовывается самостоятельно в соответствии с перечнем, указанным на заявке)</a:t>
                      </a:r>
                      <a:endPar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extLst>
                  <a:ext uri="{0D108BD9-81ED-4DB2-BD59-A6C34878D82A}">
                    <a16:rowId xmlns:a16="http://schemas.microsoft.com/office/drawing/2014/main" val="2086107918"/>
                  </a:ext>
                </a:extLst>
              </a:tr>
              <a:tr h="1393067">
                <a:tc>
                  <a:txBody>
                    <a:bodyPr/>
                    <a:lstStyle/>
                    <a:p>
                      <a:pPr marL="342900" lvl="0" indent="-342900" algn="just">
                        <a:lnSpc>
                          <a:spcPct val="107000"/>
                        </a:lnSpc>
                        <a:buFont typeface="Wingdings" panose="05000000000000000000" pitchFamily="2" charset="2"/>
                        <a:buChar char=""/>
                        <a:tabLst>
                          <a:tab pos="291465" algn="l"/>
                        </a:tabLst>
                      </a:pPr>
                      <a:r>
                        <a:rPr lang="ru-RU" sz="1200" dirty="0">
                          <a:solidFill>
                            <a:schemeClr val="tx1"/>
                          </a:solidFill>
                          <a:effectLst/>
                          <a:latin typeface="Times New Roman" panose="02020603050405020304" pitchFamily="18" charset="0"/>
                          <a:cs typeface="Times New Roman" panose="02020603050405020304" pitchFamily="18" charset="0"/>
                        </a:rPr>
                        <a:t>Справка-обоснование невозможности (нецелесообразности) проведения закупки иным способом (служебная записка) </a:t>
                      </a:r>
                      <a:r>
                        <a:rPr lang="ru-RU" sz="1200" i="1" dirty="0">
                          <a:solidFill>
                            <a:srgbClr val="FF0000"/>
                          </a:solidFill>
                          <a:effectLst/>
                          <a:latin typeface="Times New Roman" panose="02020603050405020304" pitchFamily="18" charset="0"/>
                          <a:cs typeface="Times New Roman" panose="02020603050405020304" pitchFamily="18" charset="0"/>
                        </a:rPr>
                        <a:t>с указанием конкретного пункта части 16 статьи 36 Положения о закупках), </a:t>
                      </a:r>
                      <a:endParaRPr lang="ru-RU" sz="1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a:txBody>
                    <a:bodyPr/>
                    <a:lstStyle/>
                    <a:p>
                      <a:pPr marL="342900" lvl="0" indent="-342900" algn="just">
                        <a:lnSpc>
                          <a:spcPct val="107000"/>
                        </a:lnSpc>
                        <a:buFont typeface="Wingdings" panose="05000000000000000000" pitchFamily="2" charset="2"/>
                        <a:buChar char=""/>
                        <a:tabLst>
                          <a:tab pos="17780" algn="l"/>
                        </a:tabLst>
                      </a:pPr>
                      <a:r>
                        <a:rPr lang="ru-RU" sz="1200" dirty="0">
                          <a:ln>
                            <a:noFill/>
                          </a:ln>
                          <a:solidFill>
                            <a:schemeClr val="tx1"/>
                          </a:solidFill>
                          <a:effectLst/>
                          <a:latin typeface="Times New Roman" panose="02020603050405020304" pitchFamily="18" charset="0"/>
                          <a:cs typeface="Times New Roman" panose="02020603050405020304" pitchFamily="18" charset="0"/>
                        </a:rPr>
                        <a:t>на имя проректора, содержащая обоснование в соответствии с конкретным пунктом части 16 статьи 36 Положения о закупках, размещенном на сайте </a:t>
                      </a:r>
                      <a:r>
                        <a:rPr lang="ru-RU" sz="1200" dirty="0" err="1">
                          <a:ln>
                            <a:noFill/>
                          </a:ln>
                          <a:solidFill>
                            <a:schemeClr val="tx1"/>
                          </a:solidFill>
                          <a:effectLst/>
                          <a:latin typeface="Times New Roman" panose="02020603050405020304" pitchFamily="18" charset="0"/>
                          <a:cs typeface="Times New Roman" panose="02020603050405020304" pitchFamily="18" charset="0"/>
                        </a:rPr>
                        <a:t>СПбПУ</a:t>
                      </a:r>
                      <a:r>
                        <a:rPr lang="ru-RU" sz="1200" dirty="0">
                          <a:ln>
                            <a:noFill/>
                          </a:ln>
                          <a:solidFill>
                            <a:schemeClr val="tx1"/>
                          </a:solidFill>
                          <a:effectLst/>
                          <a:latin typeface="Times New Roman" panose="02020603050405020304" pitchFamily="18" charset="0"/>
                          <a:cs typeface="Times New Roman" panose="02020603050405020304" pitchFamily="18" charset="0"/>
                        </a:rPr>
                        <a:t> в Административном каталоге в разделе Контрактная служба. </a:t>
                      </a:r>
                    </a:p>
                    <a:p>
                      <a:pPr marL="342900" lvl="0" indent="-342900" algn="just">
                        <a:lnSpc>
                          <a:spcPct val="107000"/>
                        </a:lnSpc>
                        <a:buFont typeface="Wingdings" panose="05000000000000000000" pitchFamily="2" charset="2"/>
                        <a:buChar char=""/>
                        <a:tabLst>
                          <a:tab pos="17780" algn="l"/>
                        </a:tabLst>
                      </a:pPr>
                      <a:r>
                        <a:rPr lang="ru-RU" sz="1200" dirty="0">
                          <a:ln>
                            <a:noFill/>
                          </a:ln>
                          <a:solidFill>
                            <a:schemeClr val="tx1"/>
                          </a:solidFill>
                          <a:effectLst/>
                          <a:latin typeface="Times New Roman" panose="02020603050405020304" pitchFamily="18" charset="0"/>
                          <a:cs typeface="Times New Roman" panose="02020603050405020304" pitchFamily="18" charset="0"/>
                        </a:rPr>
                        <a:t>должна содержать обоснование цены договора (на основании КП).</a:t>
                      </a:r>
                    </a:p>
                    <a:p>
                      <a:pPr marL="342900" lvl="0" indent="-342900" algn="just">
                        <a:lnSpc>
                          <a:spcPct val="107000"/>
                        </a:lnSpc>
                        <a:spcAft>
                          <a:spcPts val="800"/>
                        </a:spcAft>
                        <a:buFont typeface="Wingdings" panose="05000000000000000000" pitchFamily="2" charset="2"/>
                        <a:buChar char=""/>
                        <a:tabLst>
                          <a:tab pos="17780" algn="l"/>
                        </a:tabLst>
                      </a:pPr>
                      <a:r>
                        <a:rPr lang="ru-RU" sz="1200" dirty="0">
                          <a:ln>
                            <a:noFill/>
                          </a:ln>
                          <a:solidFill>
                            <a:schemeClr val="tx1"/>
                          </a:solidFill>
                          <a:effectLst/>
                          <a:latin typeface="Times New Roman" panose="02020603050405020304" pitchFamily="18" charset="0"/>
                          <a:cs typeface="Times New Roman" panose="02020603050405020304" pitchFamily="18" charset="0"/>
                        </a:rPr>
                        <a:t>должна содержать обоснование выбора конкретного поставщика, (подрядчика, исполнителя).</a:t>
                      </a:r>
                      <a:endParaRPr lang="ru-RU" sz="12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extLst>
                  <a:ext uri="{0D108BD9-81ED-4DB2-BD59-A6C34878D82A}">
                    <a16:rowId xmlns:a16="http://schemas.microsoft.com/office/drawing/2014/main" val="3204330332"/>
                  </a:ext>
                </a:extLst>
              </a:tr>
              <a:tr h="866222">
                <a:tc>
                  <a:txBody>
                    <a:bodyPr/>
                    <a:lstStyle/>
                    <a:p>
                      <a:pPr marL="342900" lvl="0" indent="-342900" algn="just">
                        <a:lnSpc>
                          <a:spcPct val="107000"/>
                        </a:lnSpc>
                        <a:buFont typeface="Wingdings" panose="05000000000000000000" pitchFamily="2" charset="2"/>
                        <a:buChar char=""/>
                        <a:tabLst>
                          <a:tab pos="291465" algn="l"/>
                        </a:tabLst>
                      </a:pPr>
                      <a:r>
                        <a:rPr lang="ru-RU" sz="1200" dirty="0">
                          <a:solidFill>
                            <a:schemeClr val="tx1"/>
                          </a:solidFill>
                          <a:effectLst/>
                          <a:latin typeface="Times New Roman" panose="02020603050405020304" pitchFamily="18" charset="0"/>
                          <a:cs typeface="Times New Roman" panose="02020603050405020304" pitchFamily="18" charset="0"/>
                        </a:rPr>
                        <a:t>Протокол Комиссии соответствующего структурного подразделения по рассмотрению обоснованности и правомерности закупок у единственного поставщика (подрядчика, исполнителя), </a:t>
                      </a:r>
                    </a:p>
                    <a:p>
                      <a:pPr marL="342900" lvl="0" indent="-342900" algn="just">
                        <a:lnSpc>
                          <a:spcPct val="107000"/>
                        </a:lnSpc>
                        <a:buFont typeface="Wingdings" panose="05000000000000000000" pitchFamily="2" charset="2"/>
                        <a:buChar char=""/>
                        <a:tabLst>
                          <a:tab pos="291465" algn="l"/>
                        </a:tabLs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a:txBody>
                    <a:bodyPr/>
                    <a:lstStyle/>
                    <a:p>
                      <a:pPr marL="342900" lvl="0" indent="-342900" algn="just">
                        <a:lnSpc>
                          <a:spcPct val="107000"/>
                        </a:lnSpc>
                        <a:spcAft>
                          <a:spcPts val="800"/>
                        </a:spcAft>
                        <a:buFont typeface="Wingdings" panose="05000000000000000000" pitchFamily="2" charset="2"/>
                        <a:buChar char=""/>
                        <a:tabLst>
                          <a:tab pos="17780" algn="l"/>
                        </a:tabLst>
                      </a:pPr>
                      <a:r>
                        <a:rPr lang="ru-RU" sz="1200" dirty="0">
                          <a:solidFill>
                            <a:schemeClr val="tx1"/>
                          </a:solidFill>
                          <a:effectLst/>
                          <a:latin typeface="Times New Roman" panose="02020603050405020304" pitchFamily="18" charset="0"/>
                          <a:cs typeface="Times New Roman" panose="02020603050405020304" pitchFamily="18" charset="0"/>
                        </a:rPr>
                        <a:t>составляется соответствующей Комиссией по направлению деятельности структурного подразделения (проректора)</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extLst>
                  <a:ext uri="{0D108BD9-81ED-4DB2-BD59-A6C34878D82A}">
                    <a16:rowId xmlns:a16="http://schemas.microsoft.com/office/drawing/2014/main" val="2792563143"/>
                  </a:ext>
                </a:extLst>
              </a:tr>
              <a:tr h="690607">
                <a:tc>
                  <a:txBody>
                    <a:bodyPr/>
                    <a:lstStyle/>
                    <a:p>
                      <a:pPr marL="342900" lvl="0" indent="-342900" algn="just">
                        <a:lnSpc>
                          <a:spcPct val="107000"/>
                        </a:lnSpc>
                        <a:buFont typeface="Wingdings" panose="05000000000000000000" pitchFamily="2" charset="2"/>
                        <a:buChar char=""/>
                        <a:tabLst>
                          <a:tab pos="291465" algn="l"/>
                        </a:tabLst>
                      </a:pPr>
                      <a:r>
                        <a:rPr lang="ru-RU" sz="1200" dirty="0">
                          <a:solidFill>
                            <a:schemeClr val="tx1"/>
                          </a:solidFill>
                          <a:effectLst/>
                          <a:latin typeface="Times New Roman" panose="02020603050405020304" pitchFamily="18" charset="0"/>
                          <a:cs typeface="Times New Roman" panose="02020603050405020304" pitchFamily="18" charset="0"/>
                        </a:rPr>
                        <a:t>Коммерческие предложения (данные анализа рынка) и/или локальный сметный расчет (иные документы, подтверждающие обоснование цены договора) </a:t>
                      </a:r>
                    </a:p>
                    <a:p>
                      <a:pPr marL="342900" lvl="0" indent="-342900" algn="just">
                        <a:lnSpc>
                          <a:spcPct val="107000"/>
                        </a:lnSpc>
                        <a:buFont typeface="Wingdings" panose="05000000000000000000" pitchFamily="2" charset="2"/>
                        <a:buChar char=""/>
                        <a:tabLst>
                          <a:tab pos="291465" algn="l"/>
                        </a:tabLs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a:txBody>
                    <a:bodyPr/>
                    <a:lstStyle/>
                    <a:p>
                      <a:pPr marL="342900" lvl="0" indent="-342900" algn="just">
                        <a:lnSpc>
                          <a:spcPct val="107000"/>
                        </a:lnSpc>
                        <a:spcAft>
                          <a:spcPts val="800"/>
                        </a:spcAft>
                        <a:buFont typeface="Wingdings" panose="05000000000000000000" pitchFamily="2" charset="2"/>
                        <a:buChar char=""/>
                        <a:tabLst>
                          <a:tab pos="17780" algn="l"/>
                        </a:tabLst>
                      </a:pPr>
                      <a:r>
                        <a:rPr lang="ru-RU" sz="1200" dirty="0">
                          <a:solidFill>
                            <a:schemeClr val="tx1"/>
                          </a:solidFill>
                          <a:effectLst/>
                          <a:latin typeface="Times New Roman" panose="02020603050405020304" pitchFamily="18" charset="0"/>
                          <a:cs typeface="Times New Roman" panose="02020603050405020304" pitchFamily="18" charset="0"/>
                        </a:rPr>
                        <a:t>информация, содержащаяся в КП, должна соответствовать условиям проекта договора (сроки, порядок оплаты, спецификация и т.п.)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extLst>
                  <a:ext uri="{0D108BD9-81ED-4DB2-BD59-A6C34878D82A}">
                    <a16:rowId xmlns:a16="http://schemas.microsoft.com/office/drawing/2014/main" val="4111725773"/>
                  </a:ext>
                </a:extLst>
              </a:tr>
              <a:tr h="866222">
                <a:tc>
                  <a:txBody>
                    <a:bodyPr/>
                    <a:lstStyle/>
                    <a:p>
                      <a:pPr marL="342900" lvl="0" indent="-342900" algn="just">
                        <a:lnSpc>
                          <a:spcPct val="107000"/>
                        </a:lnSpc>
                        <a:buFont typeface="Wingdings" panose="05000000000000000000" pitchFamily="2" charset="2"/>
                        <a:buChar char=""/>
                        <a:tabLst>
                          <a:tab pos="291465" algn="l"/>
                        </a:tabLst>
                      </a:pPr>
                      <a:r>
                        <a:rPr lang="ru-RU" sz="1200" dirty="0">
                          <a:solidFill>
                            <a:schemeClr val="tx1"/>
                          </a:solidFill>
                          <a:effectLst/>
                          <a:latin typeface="Times New Roman" panose="02020603050405020304" pitchFamily="18" charset="0"/>
                          <a:cs typeface="Times New Roman" panose="02020603050405020304" pitchFamily="18" charset="0"/>
                        </a:rPr>
                        <a:t>Проект договора (в 2х экземплярах).</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a:txBody>
                    <a:bodyPr/>
                    <a:lstStyle/>
                    <a:p>
                      <a:pPr marL="342900" lvl="0" indent="-342900" algn="just">
                        <a:lnSpc>
                          <a:spcPct val="107000"/>
                        </a:lnSpc>
                        <a:spcAft>
                          <a:spcPts val="800"/>
                        </a:spcAft>
                        <a:buFont typeface="Wingdings" panose="05000000000000000000" pitchFamily="2" charset="2"/>
                        <a:buChar char=""/>
                        <a:tabLst>
                          <a:tab pos="17780" algn="l"/>
                        </a:tabLst>
                      </a:pPr>
                      <a:r>
                        <a:rPr lang="ru-RU" sz="1200" dirty="0">
                          <a:solidFill>
                            <a:schemeClr val="tx1"/>
                          </a:solidFill>
                          <a:effectLst/>
                          <a:latin typeface="Times New Roman" panose="02020603050405020304" pitchFamily="18" charset="0"/>
                          <a:cs typeface="Times New Roman" panose="02020603050405020304" pitchFamily="18" charset="0"/>
                        </a:rPr>
                        <a:t>Составляется с использованием шаблонов, размещенных на сайте </a:t>
                      </a:r>
                      <a:r>
                        <a:rPr lang="ru-RU" sz="1200" dirty="0" err="1">
                          <a:solidFill>
                            <a:schemeClr val="tx1"/>
                          </a:solidFill>
                          <a:effectLst/>
                          <a:latin typeface="Times New Roman" panose="02020603050405020304" pitchFamily="18" charset="0"/>
                          <a:cs typeface="Times New Roman" panose="02020603050405020304" pitchFamily="18" charset="0"/>
                        </a:rPr>
                        <a:t>СПбПУ</a:t>
                      </a:r>
                      <a:r>
                        <a:rPr lang="ru-RU" sz="1200" dirty="0">
                          <a:solidFill>
                            <a:schemeClr val="tx1"/>
                          </a:solidFill>
                          <a:effectLst/>
                          <a:latin typeface="Times New Roman" panose="02020603050405020304" pitchFamily="18" charset="0"/>
                          <a:cs typeface="Times New Roman" panose="02020603050405020304" pitchFamily="18" charset="0"/>
                        </a:rPr>
                        <a:t> в Административном каталоге в разделе Административно-правовой департамент (или запрашивается у контрагентов с последующей доработкой и приведением в соответствие с требованиями университета)</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extLst>
                  <a:ext uri="{0D108BD9-81ED-4DB2-BD59-A6C34878D82A}">
                    <a16:rowId xmlns:a16="http://schemas.microsoft.com/office/drawing/2014/main" val="595344824"/>
                  </a:ext>
                </a:extLst>
              </a:tr>
              <a:tr h="740832">
                <a:tc gridSpan="2">
                  <a:txBody>
                    <a:bodyPr/>
                    <a:lstStyle/>
                    <a:p>
                      <a:pPr marL="107315" algn="just">
                        <a:lnSpc>
                          <a:spcPct val="107000"/>
                        </a:lnSpc>
                        <a:spcAft>
                          <a:spcPts val="800"/>
                        </a:spcAft>
                        <a:tabLst>
                          <a:tab pos="17780" algn="l"/>
                        </a:tabLs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785" marR="25785" marT="0" marB="0">
                    <a:noFill/>
                  </a:tcPr>
                </a:tc>
                <a:tc hMerge="1">
                  <a:txBody>
                    <a:bodyPr/>
                    <a:lstStyle/>
                    <a:p>
                      <a:endParaRPr lang="ru-RU"/>
                    </a:p>
                  </a:txBody>
                  <a:tcPr/>
                </a:tc>
                <a:extLst>
                  <a:ext uri="{0D108BD9-81ED-4DB2-BD59-A6C34878D82A}">
                    <a16:rowId xmlns:a16="http://schemas.microsoft.com/office/drawing/2014/main" val="541377787"/>
                  </a:ext>
                </a:extLst>
              </a:tr>
            </a:tbl>
          </a:graphicData>
        </a:graphic>
      </p:graphicFrame>
    </p:spTree>
    <p:extLst>
      <p:ext uri="{BB962C8B-B14F-4D97-AF65-F5344CB8AC3E}">
        <p14:creationId xmlns:p14="http://schemas.microsoft.com/office/powerpoint/2010/main" val="298231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18AF524-84A4-4D7B-A392-3DF298AF2A5B}"/>
              </a:ext>
            </a:extLst>
          </p:cNvPr>
          <p:cNvSpPr>
            <a:spLocks noGrp="1"/>
          </p:cNvSpPr>
          <p:nvPr>
            <p:ph type="title"/>
          </p:nvPr>
        </p:nvSpPr>
        <p:spPr/>
        <p:txBody>
          <a:bodyPr/>
          <a:lstStyle/>
          <a:p>
            <a:r>
              <a:rPr lang="ru-RU" dirty="0">
                <a:solidFill>
                  <a:srgbClr val="009242"/>
                </a:solidFill>
              </a:rPr>
              <a:t>ЗАЯВКА НА РАЗМЕЩЕНИЕ ЗАКУПКИ</a:t>
            </a:r>
          </a:p>
        </p:txBody>
      </p:sp>
      <p:pic>
        <p:nvPicPr>
          <p:cNvPr id="8" name="Объект 7">
            <a:extLst>
              <a:ext uri="{FF2B5EF4-FFF2-40B4-BE49-F238E27FC236}">
                <a16:creationId xmlns:a16="http://schemas.microsoft.com/office/drawing/2014/main" id="{A12F7ACC-E56D-4C4E-8B3C-DD47E355B0D9}"/>
              </a:ext>
            </a:extLst>
          </p:cNvPr>
          <p:cNvPicPr>
            <a:picLocks noGrp="1" noChangeAspect="1"/>
          </p:cNvPicPr>
          <p:nvPr>
            <p:ph idx="1"/>
          </p:nvPr>
        </p:nvPicPr>
        <p:blipFill>
          <a:blip r:embed="rId2"/>
          <a:stretch>
            <a:fillRect/>
          </a:stretch>
        </p:blipFill>
        <p:spPr>
          <a:xfrm>
            <a:off x="270121" y="1060419"/>
            <a:ext cx="4104895" cy="5245853"/>
          </a:xfrm>
        </p:spPr>
      </p:pic>
      <p:pic>
        <p:nvPicPr>
          <p:cNvPr id="10" name="Рисунок 9">
            <a:extLst>
              <a:ext uri="{FF2B5EF4-FFF2-40B4-BE49-F238E27FC236}">
                <a16:creationId xmlns:a16="http://schemas.microsoft.com/office/drawing/2014/main" id="{E929B2D3-6CAE-435D-913D-9BD2A6E56195}"/>
              </a:ext>
            </a:extLst>
          </p:cNvPr>
          <p:cNvPicPr>
            <a:picLocks noChangeAspect="1"/>
          </p:cNvPicPr>
          <p:nvPr/>
        </p:nvPicPr>
        <p:blipFill>
          <a:blip r:embed="rId3"/>
          <a:stretch>
            <a:fillRect/>
          </a:stretch>
        </p:blipFill>
        <p:spPr>
          <a:xfrm>
            <a:off x="4659722" y="1060419"/>
            <a:ext cx="4104032" cy="5245853"/>
          </a:xfrm>
          <a:prstGeom prst="rect">
            <a:avLst/>
          </a:prstGeom>
        </p:spPr>
      </p:pic>
    </p:spTree>
    <p:extLst>
      <p:ext uri="{BB962C8B-B14F-4D97-AF65-F5344CB8AC3E}">
        <p14:creationId xmlns:p14="http://schemas.microsoft.com/office/powerpoint/2010/main" val="347229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marL="59999" indent="0" algn="just">
              <a:lnSpc>
                <a:spcPct val="107000"/>
              </a:lnSpc>
              <a:spcAft>
                <a:spcPts val="800"/>
              </a:spcAft>
              <a:buNone/>
            </a:pP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Справка-обоснование составляется </a:t>
            </a:r>
            <a:r>
              <a:rPr lang="ru-RU"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на имя проректора</a:t>
            </a: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должна содержать: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AutoNum type="arabicPeriod"/>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Обоснование в соответствии с конкретным пунктом части 16 статьи 36 Положения о закупках, размещенном на сайте </a:t>
            </a:r>
            <a:r>
              <a:rPr lang="ru-R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СПбПУ</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Административном каталоге в разделе Контрактная служба. </a:t>
            </a:r>
          </a:p>
          <a:p>
            <a:pPr marL="342900" indent="-342900" algn="just">
              <a:lnSpc>
                <a:spcPct val="115000"/>
              </a:lnSpc>
              <a:buFont typeface="Wingdings" charset="2"/>
              <a:buAutoNum type="arabicPeriod"/>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Содержательное обоснование невозможности или нецелесообразности применения иных способов закупки, не позволяющих провести процедуру иным способом </a:t>
            </a:r>
            <a:r>
              <a:rPr lang="ru-RU"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по объективным причинам, исходя из фактических обстоятельств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конкретной закупки; </a:t>
            </a:r>
          </a:p>
          <a:p>
            <a:pPr marL="342900" lvl="0" indent="-342900" algn="just">
              <a:lnSpc>
                <a:spcPct val="115000"/>
              </a:lnSpc>
              <a:buAutoNum type="arabicPeriod"/>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Обоснование цены договора (на основании КП, с приложением необходимых расчетов, данных анализа рынка).</a:t>
            </a:r>
          </a:p>
          <a:p>
            <a:pPr marL="342900" lvl="0" indent="-342900" algn="just">
              <a:lnSpc>
                <a:spcPct val="115000"/>
              </a:lnSpc>
              <a:buAutoNum type="arabicPeriod"/>
              <a:tabLst>
                <a:tab pos="819785" algn="l"/>
              </a:tabLst>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боснование выбора конкретного поставщика</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(подрядчика, исполнителя).</a:t>
            </a:r>
          </a:p>
          <a:p>
            <a:pPr marL="342900" lvl="0" indent="-342900" algn="just">
              <a:lnSpc>
                <a:spcPct val="115000"/>
              </a:lnSpc>
              <a:buAutoNum type="arabicPeriod"/>
              <a:tabLst>
                <a:tab pos="819785" algn="l"/>
              </a:tabLst>
            </a:pPr>
            <a:r>
              <a:rPr lang="ru-RU"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Справка-обоснование утверждается проректором (должностным лицом, принявшим решение о закупке у единственного поставщика (подрядчика, исполнителя)).</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tabLst>
                <a:tab pos="819785" algn="l"/>
              </a:tabLs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59999" indent="0">
              <a:lnSpc>
                <a:spcPct val="107000"/>
              </a:lnSpc>
              <a:spcAft>
                <a:spcPts val="800"/>
              </a:spcAft>
              <a:buNone/>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Справка-обоснование (служебная записка)</a:t>
            </a:r>
            <a:b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невозможности (нецелесообразности) проведения закупки иным способом.</a:t>
            </a:r>
            <a:endParaRPr lang="ru-RU" sz="18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59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marL="342900" lvl="0" indent="-342900" algn="just">
              <a:lnSpc>
                <a:spcPct val="115000"/>
              </a:lnSpc>
              <a:spcAft>
                <a:spcPts val="1000"/>
              </a:spcAft>
              <a:buFont typeface="+mj-lt"/>
              <a:buAutoNum type="arabicPeriod"/>
              <a:tabLst>
                <a:tab pos="819785" algn="l"/>
              </a:tabLst>
            </a:pP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справке-обосновании (служебной записке) рекомендовано указать следующие сведения: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R="3810" indent="450215" algn="just" hangingPunct="0">
              <a:tabLst>
                <a:tab pos="81978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способ осуществления закупки </a:t>
            </a:r>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единственного поставщика, подрядчика, исполнителя);</a:t>
            </a:r>
            <a:endPar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3810" indent="450215" algn="just" hangingPunct="0">
              <a:tabLst>
                <a:tab pos="819785" algn="l"/>
              </a:tabLst>
            </a:pP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ЦЕЛЬ ЗАКУПКИ;</a:t>
            </a:r>
          </a:p>
          <a:p>
            <a:pPr marR="3810" indent="450215" algn="just" hangingPunct="0">
              <a:tabLst>
                <a:tab pos="819785" algn="l"/>
              </a:tabLst>
            </a:pPr>
            <a:r>
              <a:rPr lang="ru-RU"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предмет договора с указанием (при возможности) количества поставляемого товара, объема выполняемой работы, оказываемой услуги;</a:t>
            </a:r>
            <a:endParaRPr lang="ru-RU" sz="1800" dirty="0">
              <a:latin typeface="Courier New" panose="02070309020205020404" pitchFamily="49" charset="0"/>
              <a:ea typeface="Times New Roman" panose="02020603050405020304" pitchFamily="18" charset="0"/>
              <a:cs typeface="Times New Roman" panose="02020603050405020304" pitchFamily="18" charset="0"/>
            </a:endParaRPr>
          </a:p>
          <a:p>
            <a:pPr marR="3810" indent="450215" algn="just" hangingPunct="0">
              <a:tabLst>
                <a:tab pos="81978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основание осуществления закупки у единственного поставщика (подрядчика, исполнителя) </a:t>
            </a:r>
            <a:r>
              <a:rPr lang="ru-RU"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(пункт ______ части 16 статьи 36 Положения о закупках);</a:t>
            </a:r>
            <a:endParaRPr lang="ru-RU" sz="1800" b="1" i="1" dirty="0">
              <a:solidFill>
                <a:srgbClr val="00B05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R="3810" indent="450215" algn="just" hangingPunct="0">
              <a:tabLst>
                <a:tab pos="81978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место поставки товара, выполнения работы, оказания услуги;</a:t>
            </a: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3810" indent="450215" algn="just" hangingPunct="0">
              <a:tabLst>
                <a:tab pos="81978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срок исполнения сторонами своих обязательств и срок действия договора;</a:t>
            </a:r>
          </a:p>
          <a:p>
            <a:pPr marR="3810" lvl="0" indent="450215" algn="just" hangingPunct="0">
              <a:lnSpc>
                <a:spcPct val="115000"/>
              </a:lnSpc>
              <a:tabLst>
                <a:tab pos="819785" algn="l"/>
              </a:tabLst>
            </a:pPr>
            <a:r>
              <a:rPr lang="ru-RU" sz="1800" dirty="0">
                <a:solidFill>
                  <a:srgbClr val="000000"/>
                </a:solidFill>
                <a:latin typeface="Times New Roman" panose="02020603050405020304" pitchFamily="18" charset="0"/>
                <a:cs typeface="Times New Roman" panose="02020603050405020304" pitchFamily="18" charset="0"/>
              </a:rPr>
              <a:t>	сведения о цене договора, либо цена единицы товара, работы, услуги и максимальное значение цены договора с обоснованием (с приложением необходимых расчетов, данных анализа рынка); </a:t>
            </a:r>
          </a:p>
          <a:p>
            <a:pPr marR="3810" indent="450215" algn="just" hangingPunct="0">
              <a:lnSpc>
                <a:spcPct val="115000"/>
              </a:lnSpc>
              <a:tabLst>
                <a:tab pos="819785" algn="l"/>
              </a:tabLst>
            </a:pPr>
            <a:r>
              <a:rPr lang="ru-RU" sz="1800" dirty="0">
                <a:solidFill>
                  <a:srgbClr val="000000"/>
                </a:solidFill>
                <a:latin typeface="Times New Roman" panose="02020603050405020304" pitchFamily="18" charset="0"/>
                <a:cs typeface="Times New Roman" panose="02020603050405020304" pitchFamily="18" charset="0"/>
              </a:rPr>
              <a:t>обоснование выбора конкретного поставщика (подрядчика, исполнителя).</a:t>
            </a:r>
          </a:p>
          <a:p>
            <a:pPr marL="0" lvl="0" indent="0" algn="just">
              <a:lnSpc>
                <a:spcPct val="115000"/>
              </a:lnSpc>
              <a:buNone/>
              <a:tabLst>
                <a:tab pos="819785" algn="l"/>
              </a:tabLs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R="3810" indent="450215" algn="just" hangingPunct="0">
              <a:tabLst>
                <a:tab pos="819785" algn="l"/>
              </a:tabLst>
            </a:pPr>
            <a:endParaRPr lang="ru-RU"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dirty="0">
                <a:solidFill>
                  <a:srgbClr val="009242"/>
                </a:solidFill>
                <a:effectLst/>
                <a:latin typeface="Times New Roman" panose="02020603050405020304" pitchFamily="18" charset="0"/>
                <a:ea typeface="Calibri" panose="020F0502020204030204" pitchFamily="34" charset="0"/>
                <a:cs typeface="Times New Roman" panose="02020603050405020304" pitchFamily="18" charset="0"/>
              </a:rPr>
              <a:t>Содержание справки-обоснования </a:t>
            </a:r>
            <a:endParaRPr lang="ru-RU" sz="1800"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25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5636" y="986827"/>
            <a:ext cx="8070316" cy="5567881"/>
          </a:xfrm>
        </p:spPr>
        <p:txBody>
          <a:bodyPr/>
          <a:lstStyle/>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Согласованная Заявка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 комплектом документов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сдается на проверку в КС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(каб.220)</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После проверки обоснованности закупки и комплекта документов работником Контрактной службой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ставится отметка на служебной записке (штамп);</a:t>
            </a:r>
            <a:endParaRPr lang="ru-R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Проверенный комплект документов с отметкой КС передается Инициатором самостоятельно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 Юридический отдел (каб.306) на проверку проекта договора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Проверенный договор прошивается работником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Юр.отдела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 проставлением штампа на договоре;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Инициатор самостоятельно передает экземпляры прошитого договора на подпись проректору, а затем контрагенту.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07315" algn="just">
              <a:lnSpc>
                <a:spcPct val="107000"/>
              </a:lnSpc>
              <a:spcAft>
                <a:spcPts val="800"/>
              </a:spcAft>
              <a:tabLst>
                <a:tab pos="17780"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Подписанный с обеих сторон договор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 комплектом документов </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сдается в Контрактную службу (каб.220)</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регистрацию и дальнейшую передачу в УБУ.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effectLst/>
                <a:latin typeface="Times New Roman" panose="02020603050405020304" pitchFamily="18" charset="0"/>
                <a:ea typeface="Calibri" panose="020F0502020204030204" pitchFamily="34" charset="0"/>
              </a:rPr>
              <a:t>- </a:t>
            </a:r>
            <a:r>
              <a:rPr lang="ru-RU" sz="1800" b="1" dirty="0">
                <a:solidFill>
                  <a:srgbClr val="FF0000"/>
                </a:solidFill>
                <a:effectLst/>
                <a:latin typeface="Times New Roman" panose="02020603050405020304" pitchFamily="18" charset="0"/>
                <a:ea typeface="Calibri" panose="020F0502020204030204" pitchFamily="34" charset="0"/>
              </a:rPr>
              <a:t>оплату по договору </a:t>
            </a:r>
            <a:r>
              <a:rPr lang="ru-RU" sz="1800" dirty="0">
                <a:effectLst/>
                <a:latin typeface="Times New Roman" panose="02020603050405020304" pitchFamily="18" charset="0"/>
                <a:ea typeface="Calibri" panose="020F0502020204030204" pitchFamily="34" charset="0"/>
              </a:rPr>
              <a:t>Инициатор запускает самостоятельно </a:t>
            </a:r>
            <a:r>
              <a:rPr lang="ru-RU" sz="1800" b="1" dirty="0">
                <a:solidFill>
                  <a:srgbClr val="FF0000"/>
                </a:solidFill>
                <a:effectLst/>
                <a:latin typeface="Times New Roman" panose="02020603050405020304" pitchFamily="18" charset="0"/>
                <a:ea typeface="Calibri" panose="020F0502020204030204" pitchFamily="34" charset="0"/>
              </a:rPr>
              <a:t>через СЭД </a:t>
            </a:r>
            <a:r>
              <a:rPr lang="ru-RU" sz="1800" b="1" dirty="0" err="1">
                <a:solidFill>
                  <a:srgbClr val="FF0000"/>
                </a:solidFill>
                <a:effectLst/>
                <a:latin typeface="Times New Roman" panose="02020603050405020304" pitchFamily="18" charset="0"/>
                <a:ea typeface="Calibri" panose="020F0502020204030204" pitchFamily="34" charset="0"/>
              </a:rPr>
              <a:t>Директум</a:t>
            </a:r>
            <a:r>
              <a:rPr lang="ru-RU" sz="1800" dirty="0">
                <a:effectLst/>
                <a:latin typeface="Times New Roman" panose="02020603050405020304" pitchFamily="18" charset="0"/>
                <a:ea typeface="Calibri" panose="020F0502020204030204" pitchFamily="34" charset="0"/>
              </a:rPr>
              <a:t> с обязательным предоставлением оригиналов документов в Единое окно (</a:t>
            </a:r>
            <a:r>
              <a:rPr lang="ru-RU" sz="1800" b="1" dirty="0">
                <a:effectLst/>
                <a:latin typeface="Times New Roman" panose="02020603050405020304" pitchFamily="18" charset="0"/>
                <a:ea typeface="Calibri" panose="020F0502020204030204" pitchFamily="34" charset="0"/>
              </a:rPr>
              <a:t>каб.201</a:t>
            </a:r>
            <a:r>
              <a:rPr lang="ru-RU" sz="1800" dirty="0">
                <a:effectLst/>
                <a:latin typeface="Times New Roman" panose="02020603050405020304" pitchFamily="18" charset="0"/>
                <a:ea typeface="Calibri" panose="020F0502020204030204" pitchFamily="34" charset="0"/>
              </a:rPr>
              <a:t>)</a:t>
            </a:r>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ru-RU" dirty="0">
                <a:solidFill>
                  <a:srgbClr val="009242"/>
                </a:solidFill>
              </a:rPr>
              <a:t>СОГЛАСОВАННАЯ ЗАЯВКА</a:t>
            </a:r>
          </a:p>
        </p:txBody>
      </p:sp>
    </p:spTree>
    <p:extLst>
      <p:ext uri="{BB962C8B-B14F-4D97-AF65-F5344CB8AC3E}">
        <p14:creationId xmlns:p14="http://schemas.microsoft.com/office/powerpoint/2010/main" val="127646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864708"/>
            <a:ext cx="8229644" cy="5586690"/>
          </a:xfrm>
        </p:spPr>
        <p:txBody>
          <a:bodyPr/>
          <a:lstStyle/>
          <a:p>
            <a:pPr indent="0" algn="just" hangingPunct="0">
              <a:buNone/>
              <a:tabLst>
                <a:tab pos="457200" algn="l"/>
                <a:tab pos="682625" algn="l"/>
              </a:tabLst>
            </a:pPr>
            <a:r>
              <a:rPr lang="ru-RU" sz="1800" b="1" dirty="0">
                <a:solidFill>
                  <a:srgbClr val="13B14A"/>
                </a:solidFill>
                <a:effectLst/>
                <a:latin typeface="Times New Roman" panose="02020603050405020304" pitchFamily="18" charset="0"/>
                <a:ea typeface="Times New Roman" panose="02020603050405020304" pitchFamily="18" charset="0"/>
                <a:cs typeface="Times New Roman" panose="02020603050405020304" pitchFamily="18" charset="0"/>
              </a:rPr>
              <a:t>Пункт 8</a:t>
            </a:r>
            <a:r>
              <a:rPr lang="ru-RU" sz="1800" dirty="0">
                <a:solidFill>
                  <a:srgbClr val="13B14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возникла потребность в определенных товарах, работах, услугах</a:t>
            </a:r>
          </a:p>
          <a:p>
            <a:pPr indent="450215" algn="just" hangingPunct="0">
              <a:tabLst>
                <a:tab pos="457200" algn="l"/>
                <a:tab pos="68262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вследствие аварии, иных чрезвычайных ситуаций природного или техногенного характера, чрезвычайного события, непреодолимой силы</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hangingPunct="0">
              <a:tabLst>
                <a:tab pos="457200" algn="l"/>
                <a:tab pos="68262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необходимых для ликвидации угрозы аварии, опасного природного явления, катастрофы, стихийного или иного бедствия, которые могут повлечь или повлекли за собой ущерб здоровью людей, имуществу Заказчика, окружающей среде, значительные материальные потери или приостановление деятельности Заказчика;</a:t>
            </a:r>
          </a:p>
          <a:p>
            <a:pPr indent="450215" algn="just" hangingPunct="0">
              <a:tabLst>
                <a:tab pos="457200" algn="l"/>
                <a:tab pos="68262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необходимых для срочного медицинского вмешательства. </a:t>
            </a:r>
          </a:p>
          <a:p>
            <a:pPr indent="0" algn="just" hangingPunct="0">
              <a:buNone/>
              <a:tabLst>
                <a:tab pos="457200" algn="l"/>
                <a:tab pos="682625" algn="l"/>
              </a:tabLst>
            </a:pP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При этом применение иных способов закупки, требующих затрат времени, нецелесообразно. </a:t>
            </a:r>
          </a:p>
          <a:p>
            <a:pPr indent="450215" algn="just" hangingPunct="0">
              <a:tabLst>
                <a:tab pos="457200" algn="l"/>
                <a:tab pos="682625"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Заказчик вправе заключить в соответствии с настоящим пунктом договор на поставку товара, выполнение работы или оказание услуги соответственно в количестве, объеме, которые необходимы для </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ликвидации последствий</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возникших вследствие аварии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иных чрезвычайных ситуаций, непреодолимой силы, либо для срочного медицинского вмешательства,</a:t>
            </a:r>
            <a:r>
              <a:rPr lang="ru-RU"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ликвидации угрозы аварии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опасного природного явления, катастрофы, стихийного или иного бедствия. </a:t>
            </a:r>
          </a:p>
          <a:p>
            <a:pPr indent="450215" algn="just" hangingPunct="0">
              <a:tabLst>
                <a:tab pos="457200" algn="l"/>
                <a:tab pos="682625" algn="l"/>
              </a:tabLst>
            </a:pPr>
            <a:r>
              <a:rPr lang="ru-RU" sz="1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Указанные обстоятельства </a:t>
            </a:r>
            <a:r>
              <a:rPr lang="ru-RU"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должны иметь документальное подтверждение</a:t>
            </a:r>
            <a:r>
              <a:rPr lang="ru-RU" sz="1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0215" algn="just" hangingPunct="0">
              <a:tabLst>
                <a:tab pos="457200" algn="l"/>
                <a:tab pos="682625" algn="l"/>
              </a:tabLst>
            </a:pPr>
            <a:r>
              <a:rPr lang="ru-RU" sz="18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Стоимость единицы продукции не должна превышать среднюю стоимость единицы аналогичных товаров, работ или услуг на функционирующем рынке;</a:t>
            </a:r>
            <a:endParaRPr lang="ru-RU" sz="1800" dirty="0">
              <a:solidFill>
                <a:schemeClr val="accent1">
                  <a:lumMod val="75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59999" indent="0">
              <a:lnSpc>
                <a:spcPct val="107000"/>
              </a:lnSpc>
              <a:spcAft>
                <a:spcPts val="800"/>
              </a:spcAft>
              <a:buNone/>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Особенности применения некоторых пунктов по </a:t>
            </a:r>
            <a:r>
              <a:rPr lang="ru-RU" sz="1800" dirty="0" err="1">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ед.поставщику</a:t>
            </a:r>
            <a:r>
              <a:rPr lang="ru-RU" sz="1800"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ru-RU" sz="1800" i="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(части 16 статьи 36 Положения о закупках)</a:t>
            </a:r>
            <a:endParaRPr lang="ru-RU" sz="1800" i="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88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49912"/>
            <a:ext cx="8229644" cy="5586690"/>
          </a:xfrm>
        </p:spPr>
        <p:txBody>
          <a:bodyPr/>
          <a:lstStyle/>
          <a:p>
            <a:pPr indent="0" algn="just" hangingPunct="0">
              <a:buNone/>
            </a:pPr>
            <a:r>
              <a:rPr lang="ru-RU" sz="1800" spc="-15"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стоимость закупаемых Заказчиком товаров (работ, услуг) </a:t>
            </a:r>
          </a:p>
          <a:p>
            <a:pPr indent="0" algn="just" hangingPunct="0">
              <a:buNone/>
            </a:pPr>
            <a:r>
              <a:rPr lang="ru-RU" sz="1800" b="1" i="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не превышает 500 000 рублей (с учетом налогов и сборов) за одну закупку, </a:t>
            </a:r>
          </a:p>
          <a:p>
            <a:pPr indent="0" algn="just" hangingPunct="0">
              <a:buNone/>
            </a:pPr>
            <a:r>
              <a:rPr lang="ru-RU" sz="1800" b="1" i="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то есть цена или предельная цена (максимальное значение цены) договора не превышает 500 000 рублей (с учетом налогов и сборов). </a:t>
            </a:r>
          </a:p>
          <a:p>
            <a:pPr indent="0" algn="just" hangingPunct="0">
              <a:buNone/>
            </a:pP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Ограничение: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Заказчик вправе осуществить в соответствии с данным пунктом закупок на общую (предельную) сумму, </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превышающую 50% от общего годового объема закупок</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осуществляемых в соответствии с Положением о закупках. </a:t>
            </a:r>
          </a:p>
          <a:p>
            <a:pPr indent="0" algn="just" hangingPunct="0">
              <a:buNone/>
            </a:pP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indent="0" algn="just" hangingPunct="0">
              <a:buNone/>
            </a:pPr>
            <a:r>
              <a:rPr lang="ru-RU" sz="1800" dirty="0">
                <a:latin typeface="Times New Roman" panose="02020603050405020304" pitchFamily="18" charset="0"/>
                <a:ea typeface="Times New Roman" panose="02020603050405020304" pitchFamily="18" charset="0"/>
                <a:cs typeface="Times New Roman" panose="02020603050405020304" pitchFamily="18" charset="0"/>
              </a:rPr>
              <a:t>Обратите внимание:</a:t>
            </a:r>
          </a:p>
          <a:p>
            <a:pPr indent="0" algn="just" hangingPunct="0">
              <a:buNone/>
            </a:pP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marL="628576" indent="-285750" algn="just" hangingPunct="0">
              <a:buFontTx/>
              <a:buChar char="-"/>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КП</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для обоснования цены договора </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должны превышать  500 000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рублей.</a:t>
            </a:r>
          </a:p>
          <a:p>
            <a:pPr indent="0" algn="just" hangingPunct="0">
              <a:buNone/>
            </a:pPr>
            <a:r>
              <a:rPr lang="ru-RU" sz="18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1" dirty="0">
                <a:latin typeface="Times New Roman" panose="02020603050405020304" pitchFamily="18" charset="0"/>
                <a:ea typeface="Times New Roman" panose="02020603050405020304" pitchFamily="18" charset="0"/>
                <a:cs typeface="Times New Roman" panose="02020603050405020304" pitchFamily="18" charset="0"/>
              </a:rPr>
              <a:t>При заключении дополнительных соглашений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в случае увеличения потребности в товарах, работах, услугах, </a:t>
            </a:r>
            <a:r>
              <a:rPr lang="ru-RU" sz="1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измененная цена договора тоже не может превышать 500 000 рублей. </a:t>
            </a:r>
          </a:p>
          <a:p>
            <a:pPr indent="0" algn="just" hangingPunct="0">
              <a:buNone/>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Не допускать дробления</a:t>
            </a: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 Сумма закупки НАМЕРЕННО разбита на суммы до 500,0 </a:t>
            </a:r>
            <a:r>
              <a:rPr lang="ru-RU" sz="1800" i="1"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 в целях обеспечения возможности не проведения конкурентных процедур и не размещения в ЕИС сведений о закупках.</a:t>
            </a:r>
          </a:p>
          <a:p>
            <a:pPr indent="0" algn="just" hangingPunct="0">
              <a:buNone/>
            </a:pP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marL="59999" indent="0" algn="just">
              <a:spcAft>
                <a:spcPts val="1200"/>
              </a:spcAft>
              <a:buNone/>
            </a:pPr>
            <a:endParaRPr lang="ru-RU" sz="1600" dirty="0">
              <a:solidFill>
                <a:srgbClr val="000000"/>
              </a:solidFill>
              <a:latin typeface="Times New Roman" panose="02020603050405020304" pitchFamily="18" charset="0"/>
              <a:cs typeface="Times New Roman" panose="02020603050405020304" pitchFamily="18" charset="0"/>
            </a:endParaRPr>
          </a:p>
          <a:p>
            <a:pPr marL="59999" indent="0" algn="just">
              <a:spcAft>
                <a:spcPts val="1200"/>
              </a:spcAft>
              <a:buNone/>
            </a:pPr>
            <a:endParaRPr lang="ru-RU" sz="1600" dirty="0">
              <a:solidFill>
                <a:srgbClr val="000000"/>
              </a:solidFill>
              <a:latin typeface="Times New Roman" panose="02020603050405020304" pitchFamily="18" charset="0"/>
              <a:cs typeface="Times New Roman" panose="02020603050405020304" pitchFamily="18" charset="0"/>
            </a:endParaRPr>
          </a:p>
          <a:p>
            <a:pPr algn="just">
              <a:spcAft>
                <a:spcPts val="1200"/>
              </a:spcAft>
            </a:pPr>
            <a:endParaRPr lang="ru-RU" sz="1600" dirty="0">
              <a:solidFill>
                <a:srgbClr val="000000"/>
              </a:solidFill>
              <a:latin typeface="Times New Roman" panose="02020603050405020304" pitchFamily="18" charset="0"/>
              <a:cs typeface="Times New Roman" panose="02020603050405020304" pitchFamily="18" charset="0"/>
            </a:endParaRPr>
          </a:p>
          <a:p>
            <a:pPr marL="59999" indent="0">
              <a:lnSpc>
                <a:spcPct val="107000"/>
              </a:lnSpc>
              <a:spcAft>
                <a:spcPts val="800"/>
              </a:spcAft>
              <a:buNone/>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endParaRPr lang="ru-RU" sz="1400" b="1" dirty="0"/>
          </a:p>
          <a:p>
            <a:pPr>
              <a:buFontTx/>
              <a:buChar char="-"/>
            </a:pPr>
            <a:endParaRPr lang="ru-RU" sz="1400" i="1" dirty="0"/>
          </a:p>
          <a:p>
            <a:endParaRPr lang="ru-RU" sz="1000" dirty="0"/>
          </a:p>
          <a:p>
            <a:endParaRPr lang="ru-RU" sz="1000" dirty="0"/>
          </a:p>
        </p:txBody>
      </p:sp>
      <p:sp>
        <p:nvSpPr>
          <p:cNvPr id="3" name="Заголовок 2"/>
          <p:cNvSpPr>
            <a:spLocks noGrp="1"/>
          </p:cNvSpPr>
          <p:nvPr>
            <p:ph type="title"/>
          </p:nvPr>
        </p:nvSpPr>
        <p:spPr/>
        <p:txBody>
          <a:bodyPr/>
          <a:lstStyle/>
          <a:p>
            <a:pPr>
              <a:lnSpc>
                <a:spcPct val="107000"/>
              </a:lnSpc>
              <a:spcAft>
                <a:spcPts val="800"/>
              </a:spcAft>
            </a:pPr>
            <a:r>
              <a:rPr lang="ru-RU" sz="1800" b="1" dirty="0">
                <a:solidFill>
                  <a:srgbClr val="009242"/>
                </a:solidFill>
                <a:effectLst/>
                <a:latin typeface="Arial" panose="020B0604020202020204" pitchFamily="34" charset="0"/>
                <a:ea typeface="Calibri" panose="020F0502020204030204" pitchFamily="34" charset="0"/>
                <a:cs typeface="Times New Roman" panose="02020603050405020304" pitchFamily="18" charset="0"/>
              </a:rPr>
              <a:t>Пункт 14 </a:t>
            </a:r>
            <a:r>
              <a:rPr lang="ru-RU" sz="1800" b="1" i="1" dirty="0">
                <a:solidFill>
                  <a:srgbClr val="009242"/>
                </a:solidFill>
                <a:effectLst/>
                <a:latin typeface="Arial" panose="020B0604020202020204" pitchFamily="34" charset="0"/>
                <a:ea typeface="Calibri" panose="020F0502020204030204" pitchFamily="34" charset="0"/>
                <a:cs typeface="Times New Roman" panose="02020603050405020304" pitchFamily="18" charset="0"/>
              </a:rPr>
              <a:t>(до 500 000 рублей)</a:t>
            </a:r>
            <a:endParaRPr lang="ru-RU" sz="1800" i="1" dirty="0">
              <a:solidFill>
                <a:srgbClr val="00924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851908"/>
      </p:ext>
    </p:extLst>
  </p:cSld>
  <p:clrMapOvr>
    <a:masterClrMapping/>
  </p:clrMapOvr>
</p:sld>
</file>

<file path=ppt/theme/theme1.xml><?xml version="1.0" encoding="utf-8"?>
<a:theme xmlns:a="http://schemas.openxmlformats.org/drawingml/2006/main" name="43_polytech_sc_council_rudskoy">
  <a:themeElements>
    <a:clrScheme name="Polytech 1">
      <a:dk1>
        <a:srgbClr val="424242"/>
      </a:dk1>
      <a:lt1>
        <a:srgbClr val="FFFFFF"/>
      </a:lt1>
      <a:dk2>
        <a:srgbClr val="000000"/>
      </a:dk2>
      <a:lt2>
        <a:srgbClr val="FFFFFF"/>
      </a:lt2>
      <a:accent1>
        <a:srgbClr val="13B14A"/>
      </a:accent1>
      <a:accent2>
        <a:srgbClr val="0696D7"/>
      </a:accent2>
      <a:accent3>
        <a:srgbClr val="32BCAD"/>
      </a:accent3>
      <a:accent4>
        <a:srgbClr val="A6F900"/>
      </a:accent4>
      <a:accent5>
        <a:srgbClr val="005E30"/>
      </a:accent5>
      <a:accent6>
        <a:srgbClr val="007272"/>
      </a:accent6>
      <a:hlink>
        <a:srgbClr val="0595D7"/>
      </a:hlink>
      <a:folHlink>
        <a:srgbClr val="007FF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3_polytech_sc_council_rudskoy" id="{01BDF885-C081-734F-A7A9-4D84EB6C484C}" vid="{89FA7E73-2D2A-6F43-BBF8-BBE5533EDD66}"/>
    </a:ext>
  </a:extLst>
</a:theme>
</file>

<file path=ppt/theme/theme2.xml><?xml version="1.0" encoding="utf-8"?>
<a:theme xmlns:a="http://schemas.openxmlformats.org/drawingml/2006/main" name="Custom Design">
  <a:themeElements>
    <a:clrScheme name="Autodesk">
      <a:dk1>
        <a:srgbClr val="000000"/>
      </a:dk1>
      <a:lt1>
        <a:srgbClr val="FFFFFF"/>
      </a:lt1>
      <a:dk2>
        <a:srgbClr val="000000"/>
      </a:dk2>
      <a:lt2>
        <a:srgbClr val="FFFFFF"/>
      </a:lt2>
      <a:accent1>
        <a:srgbClr val="1858A8"/>
      </a:accent1>
      <a:accent2>
        <a:srgbClr val="87BC40"/>
      </a:accent2>
      <a:accent3>
        <a:srgbClr val="32BCAD"/>
      </a:accent3>
      <a:accent4>
        <a:srgbClr val="0696D7"/>
      </a:accent4>
      <a:accent5>
        <a:srgbClr val="005E30"/>
      </a:accent5>
      <a:accent6>
        <a:srgbClr val="007272"/>
      </a:accent6>
      <a:hlink>
        <a:srgbClr val="007272"/>
      </a:hlink>
      <a:folHlink>
        <a:srgbClr val="00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3_polytech_sc_council_rudskoy" id="{01BDF885-C081-734F-A7A9-4D84EB6C484C}" vid="{1BC973CD-7C7E-7542-B903-930C272C48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43_polytech_sc_council_rudskoy</Template>
  <TotalTime>7029</TotalTime>
  <Words>2079</Words>
  <Application>Microsoft Office PowerPoint</Application>
  <PresentationFormat>Экран (4:3)</PresentationFormat>
  <Paragraphs>133</Paragraphs>
  <Slides>17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17</vt:i4>
      </vt:variant>
    </vt:vector>
  </HeadingPairs>
  <TitlesOfParts>
    <vt:vector size="28" baseType="lpstr">
      <vt:lpstr>Arial</vt:lpstr>
      <vt:lpstr>Calibri</vt:lpstr>
      <vt:lpstr>Cambria</vt:lpstr>
      <vt:lpstr>Courier New</vt:lpstr>
      <vt:lpstr>Frutiger Next LT W1G</vt:lpstr>
      <vt:lpstr>PT Sans</vt:lpstr>
      <vt:lpstr>PT Sans Caption</vt:lpstr>
      <vt:lpstr>Times New Roman</vt:lpstr>
      <vt:lpstr>Wingdings</vt:lpstr>
      <vt:lpstr>43_polytech_sc_council_rudskoy</vt:lpstr>
      <vt:lpstr>Custom Design</vt:lpstr>
      <vt:lpstr>Закупка у единственного поставщика  (подрядчика, исполнителя)</vt:lpstr>
      <vt:lpstr>Статья 36. Порядок осуществления закупки у единственного поставщика (подрядчика, исполнителя)</vt:lpstr>
      <vt:lpstr>Перечень документов на закупку (у ед.поставщика)</vt:lpstr>
      <vt:lpstr>ЗАЯВКА НА РАЗМЕЩЕНИЕ ЗАКУПКИ</vt:lpstr>
      <vt:lpstr>Справка-обоснование (служебная записка) невозможности (нецелесообразности) проведения закупки иным способом.</vt:lpstr>
      <vt:lpstr>Содержание справки-обоснования </vt:lpstr>
      <vt:lpstr>СОГЛАСОВАННАЯ ЗАЯВКА</vt:lpstr>
      <vt:lpstr>Особенности применения некоторых пунктов по ед.поставщику (части 16 статьи 36 Положения о закупках)</vt:lpstr>
      <vt:lpstr>Пункт 14 (до 500 000 рублей)</vt:lpstr>
      <vt:lpstr>Пункты 15, 47, 52 (программное обеспечение, ИТ)</vt:lpstr>
      <vt:lpstr>Реестр российского (евразийского) ПО</vt:lpstr>
      <vt:lpstr>Пункт 29 (ранее заключенный договор расторгнут)</vt:lpstr>
      <vt:lpstr>Пункты 31, 32 (исполнители, соисполнители, за счет грантов)</vt:lpstr>
      <vt:lpstr>Пункты 33, 50, 60, 61, 70 (участие в мероприятиях)</vt:lpstr>
      <vt:lpstr>Пункт 62 (оперативное обеспечение нужд Заказчика)</vt:lpstr>
      <vt:lpstr>Отчетность, исполнение, ответственность </vt:lpstr>
      <vt:lpstr>Благодарю за внимание!</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Практика внедрения «Эффективного конкракта»</dc:title>
  <dc:creator>Пахомова Мария Владимировна</dc:creator>
  <dc:description>Presentation is formatted to display Arial font</dc:description>
  <cp:lastModifiedBy>Мурина Юлия Анатольевна</cp:lastModifiedBy>
  <cp:revision>433</cp:revision>
  <cp:lastPrinted>2026-05-12T13:11:10Z</cp:lastPrinted>
  <dcterms:created xsi:type="dcterms:W3CDTF">2016-01-25T08:17:18Z</dcterms:created>
  <dcterms:modified xsi:type="dcterms:W3CDTF">2026-05-12T13:12:53Z</dcterms:modified>
</cp:coreProperties>
</file>