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5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5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0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3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5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6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06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3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3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7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EB68-3E41-456C-BCDF-2A32C91A108F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8BC10-5F8B-4904-82A6-6B17CA848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2392822"/>
            <a:ext cx="10515600" cy="95712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3555051"/>
            <a:ext cx="10515600" cy="202535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17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" y="0"/>
            <a:ext cx="12190817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974221"/>
            <a:ext cx="10515600" cy="7164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1408" cy="68583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53398" y="365125"/>
            <a:ext cx="8200402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53398" y="1825625"/>
            <a:ext cx="8200401" cy="37633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06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Ерофеенков Алексей Валерьевич</dc:creator>
  <cp:lastModifiedBy>Ерофеенков Алексей Валерьевич</cp:lastModifiedBy>
  <cp:revision>1</cp:revision>
  <dcterms:created xsi:type="dcterms:W3CDTF">2020-07-08T07:48:40Z</dcterms:created>
  <dcterms:modified xsi:type="dcterms:W3CDTF">2020-07-08T07:51:16Z</dcterms:modified>
</cp:coreProperties>
</file>