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9" r:id="rId11"/>
    <p:sldId id="267" r:id="rId12"/>
    <p:sldId id="268" r:id="rId13"/>
    <p:sldId id="270" r:id="rId14"/>
    <p:sldId id="271" r:id="rId15"/>
    <p:sldId id="281" r:id="rId16"/>
    <p:sldId id="282" r:id="rId17"/>
    <p:sldId id="283" r:id="rId18"/>
    <p:sldId id="274" r:id="rId19"/>
    <p:sldId id="275" r:id="rId20"/>
    <p:sldId id="277" r:id="rId21"/>
  </p:sldIdLst>
  <p:sldSz cx="9144000" cy="5143500" type="screen16x9"/>
  <p:notesSz cx="9144000" cy="5143500"/>
  <p:defaultTextStyle>
    <a:defPPr marL="0" marR="0" indent="0" algn="l" defTabSz="3429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7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ctr" defTabSz="308074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1pPr>
    <a:lvl2pPr marL="0" marR="0" indent="85725" algn="ctr" defTabSz="308074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2pPr>
    <a:lvl3pPr marL="0" marR="0" indent="171450" algn="ctr" defTabSz="308074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3pPr>
    <a:lvl4pPr marL="0" marR="0" indent="257175" algn="ctr" defTabSz="308074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4pPr>
    <a:lvl5pPr marL="0" marR="0" indent="342900" algn="ctr" defTabSz="308074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5pPr>
    <a:lvl6pPr marL="0" marR="0" indent="428625" algn="ctr" defTabSz="308074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6pPr>
    <a:lvl7pPr marL="0" marR="0" indent="514350" algn="ctr" defTabSz="308074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7pPr>
    <a:lvl8pPr marL="0" marR="0" indent="600075" algn="ctr" defTabSz="308074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8pPr>
    <a:lvl9pPr marL="0" marR="0" indent="685800" algn="ctr" defTabSz="308074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DCDFB-8D02-4AED-880D-DC004B3EB8A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37A744-A59A-4409-91C7-77A5E19FBF0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Звонок поступил с иностранного номера</a:t>
          </a:r>
        </a:p>
      </dgm:t>
    </dgm:pt>
    <dgm:pt modelId="{FA153633-6C20-46D4-8622-DD7D10EA67F4}" type="parTrans" cxnId="{096E13B1-3886-40C5-8D88-2DE772F0686A}">
      <dgm:prSet/>
      <dgm:spPr/>
      <dgm:t>
        <a:bodyPr/>
        <a:lstStyle/>
        <a:p>
          <a:endParaRPr lang="ru-RU"/>
        </a:p>
      </dgm:t>
    </dgm:pt>
    <dgm:pt modelId="{AD0CC59D-E357-48E8-AB87-43C8B3E9B2AF}" type="sibTrans" cxnId="{096E13B1-3886-40C5-8D88-2DE772F0686A}">
      <dgm:prSet/>
      <dgm:spPr/>
      <dgm:t>
        <a:bodyPr/>
        <a:lstStyle/>
        <a:p>
          <a:endParaRPr lang="ru-RU"/>
        </a:p>
      </dgm:t>
    </dgm:pt>
    <dgm:pt modelId="{B8DBB385-F097-47EC-A10D-54DFEFE6D8B6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Звонок поступил через </a:t>
          </a:r>
          <a:r>
            <a:rPr lang="en-US" sz="16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Whats</a:t>
          </a:r>
          <a:r>
            <a:rPr lang="en-US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App, Telegram, Viber, Skype </a:t>
          </a:r>
          <a:r>
            <a: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т.п.</a:t>
          </a:r>
        </a:p>
      </dgm:t>
    </dgm:pt>
    <dgm:pt modelId="{DAD4C295-5423-490B-A929-F49890A6E3F2}" type="parTrans" cxnId="{DCF21A89-5E9B-4D3B-8C3D-77981FC85771}">
      <dgm:prSet/>
      <dgm:spPr/>
      <dgm:t>
        <a:bodyPr/>
        <a:lstStyle/>
        <a:p>
          <a:endParaRPr lang="ru-RU"/>
        </a:p>
      </dgm:t>
    </dgm:pt>
    <dgm:pt modelId="{9CB99D61-55BC-4D6D-B435-3B742888C246}" type="sibTrans" cxnId="{DCF21A89-5E9B-4D3B-8C3D-77981FC85771}">
      <dgm:prSet/>
      <dgm:spPr/>
      <dgm:t>
        <a:bodyPr/>
        <a:lstStyle/>
        <a:p>
          <a:endParaRPr lang="ru-RU"/>
        </a:p>
      </dgm:t>
    </dgm:pt>
    <dgm:pt modelId="{A4E5DC36-14CA-47BC-8AF1-B82BB26CC5F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Просят сообщить реквизиты банковской карты, личные данные или код из СМС</a:t>
          </a:r>
        </a:p>
      </dgm:t>
    </dgm:pt>
    <dgm:pt modelId="{144128A4-DA45-4D82-8DB0-C744E8F8D641}" type="parTrans" cxnId="{AA5995CB-B31E-420F-AAA4-BE14D6EBA392}">
      <dgm:prSet/>
      <dgm:spPr/>
      <dgm:t>
        <a:bodyPr/>
        <a:lstStyle/>
        <a:p>
          <a:endParaRPr lang="ru-RU"/>
        </a:p>
      </dgm:t>
    </dgm:pt>
    <dgm:pt modelId="{0BC539B2-841C-441E-BB40-F0E704E72012}" type="sibTrans" cxnId="{AA5995CB-B31E-420F-AAA4-BE14D6EBA392}">
      <dgm:prSet/>
      <dgm:spPr/>
      <dgm:t>
        <a:bodyPr/>
        <a:lstStyle/>
        <a:p>
          <a:endParaRPr lang="ru-RU"/>
        </a:p>
      </dgm:t>
    </dgm:pt>
    <dgm:pt modelId="{93873A13-FE91-44F8-9509-3686A6C4039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Просят перевести денежные средства на безопасный счет </a:t>
          </a:r>
        </a:p>
      </dgm:t>
    </dgm:pt>
    <dgm:pt modelId="{4D1A54B4-F05B-4733-B8E4-19DE696D259B}" type="parTrans" cxnId="{270E55AA-D65E-456E-8356-2D3E1D712BEA}">
      <dgm:prSet/>
      <dgm:spPr/>
      <dgm:t>
        <a:bodyPr/>
        <a:lstStyle/>
        <a:p>
          <a:endParaRPr lang="ru-RU"/>
        </a:p>
      </dgm:t>
    </dgm:pt>
    <dgm:pt modelId="{7AC6B326-3C4F-48B0-914A-2AC5ED4D5F8D}" type="sibTrans" cxnId="{270E55AA-D65E-456E-8356-2D3E1D712BEA}">
      <dgm:prSet/>
      <dgm:spPr/>
      <dgm:t>
        <a:bodyPr/>
        <a:lstStyle/>
        <a:p>
          <a:endParaRPr lang="ru-RU"/>
        </a:p>
      </dgm:t>
    </dgm:pt>
    <dgm:pt modelId="{91D5724C-5AB5-4ED1-AA94-71B482D4E53C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Представляются сотрудниками силовых структур, </a:t>
          </a:r>
          <a:r>
            <a:rPr lang="ru-RU" sz="16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финмониторинга</a:t>
          </a:r>
          <a:r>
            <a: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ЦБ, сотрудниками банка и т.п.</a:t>
          </a:r>
        </a:p>
      </dgm:t>
    </dgm:pt>
    <dgm:pt modelId="{F1892E64-51F0-4B72-9ACB-2208A585BD49}" type="parTrans" cxnId="{645FC1A4-030C-4746-8634-25D2850F346C}">
      <dgm:prSet/>
      <dgm:spPr/>
      <dgm:t>
        <a:bodyPr/>
        <a:lstStyle/>
        <a:p>
          <a:endParaRPr lang="ru-RU"/>
        </a:p>
      </dgm:t>
    </dgm:pt>
    <dgm:pt modelId="{E9E7967A-C174-43C8-8DA6-B4A642AD2373}" type="sibTrans" cxnId="{645FC1A4-030C-4746-8634-25D2850F346C}">
      <dgm:prSet/>
      <dgm:spPr/>
      <dgm:t>
        <a:bodyPr/>
        <a:lstStyle/>
        <a:p>
          <a:endParaRPr lang="ru-RU"/>
        </a:p>
      </dgm:t>
    </dgm:pt>
    <dgm:pt modelId="{F91D3B1C-DB1F-46A6-BD36-0F04B080AA28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Постоянно торопят принять решение</a:t>
          </a:r>
        </a:p>
      </dgm:t>
    </dgm:pt>
    <dgm:pt modelId="{6CDC1313-E1F6-4A02-BAF6-37FED775C103}" type="parTrans" cxnId="{6D123074-DA7E-417D-8134-B2352EEF385D}">
      <dgm:prSet/>
      <dgm:spPr/>
      <dgm:t>
        <a:bodyPr/>
        <a:lstStyle/>
        <a:p>
          <a:endParaRPr lang="ru-RU"/>
        </a:p>
      </dgm:t>
    </dgm:pt>
    <dgm:pt modelId="{5B29FABA-34CB-4306-968C-1F8AB1951BE1}" type="sibTrans" cxnId="{6D123074-DA7E-417D-8134-B2352EEF385D}">
      <dgm:prSet/>
      <dgm:spPr/>
      <dgm:t>
        <a:bodyPr/>
        <a:lstStyle/>
        <a:p>
          <a:endParaRPr lang="ru-RU"/>
        </a:p>
      </dgm:t>
    </dgm:pt>
    <dgm:pt modelId="{89FB42E4-6EF6-44C1-B50B-B6C00666F4D8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Оказывают психологическое давление и запугивают</a:t>
          </a:r>
        </a:p>
      </dgm:t>
    </dgm:pt>
    <dgm:pt modelId="{14F09F17-BEFC-41E5-BC1D-873CAA86FA67}" type="parTrans" cxnId="{AACF14C0-0C60-4243-A4A2-BE92510DC5CC}">
      <dgm:prSet/>
      <dgm:spPr/>
      <dgm:t>
        <a:bodyPr/>
        <a:lstStyle/>
        <a:p>
          <a:endParaRPr lang="ru-RU"/>
        </a:p>
      </dgm:t>
    </dgm:pt>
    <dgm:pt modelId="{EB568915-90E3-424C-AA68-D8507A5542C4}" type="sibTrans" cxnId="{AACF14C0-0C60-4243-A4A2-BE92510DC5CC}">
      <dgm:prSet/>
      <dgm:spPr/>
      <dgm:t>
        <a:bodyPr/>
        <a:lstStyle/>
        <a:p>
          <a:endParaRPr lang="ru-RU"/>
        </a:p>
      </dgm:t>
    </dgm:pt>
    <dgm:pt modelId="{B775DFFC-3606-4946-94C3-157ECBE6883F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Сообщают о взломе Госуслуг, представляясь сотрудником Госуслуг</a:t>
          </a:r>
        </a:p>
      </dgm:t>
    </dgm:pt>
    <dgm:pt modelId="{3CB10216-D016-4A37-A89F-D51BDF5B4C89}" type="parTrans" cxnId="{AE4A3C4E-C03F-4A63-9169-96FC1CFFBD8A}">
      <dgm:prSet/>
      <dgm:spPr/>
      <dgm:t>
        <a:bodyPr/>
        <a:lstStyle/>
        <a:p>
          <a:endParaRPr lang="ru-RU"/>
        </a:p>
      </dgm:t>
    </dgm:pt>
    <dgm:pt modelId="{08928F1C-6D0B-4C0B-9297-5942E8843B2B}" type="sibTrans" cxnId="{AE4A3C4E-C03F-4A63-9169-96FC1CFFBD8A}">
      <dgm:prSet/>
      <dgm:spPr/>
      <dgm:t>
        <a:bodyPr/>
        <a:lstStyle/>
        <a:p>
          <a:endParaRPr lang="ru-RU"/>
        </a:p>
      </dgm:t>
    </dgm:pt>
    <dgm:pt modelId="{6F8A1587-1304-403D-8BB0-D41A7A98F77B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Звонят и говорят, что на ваше имя оформлен кредит</a:t>
          </a:r>
        </a:p>
      </dgm:t>
    </dgm:pt>
    <dgm:pt modelId="{A5630EEB-4611-47A0-8964-3FD79517B2AE}" type="parTrans" cxnId="{153EC8A1-0422-49B8-BF00-CE3C0877E415}">
      <dgm:prSet/>
      <dgm:spPr/>
      <dgm:t>
        <a:bodyPr/>
        <a:lstStyle/>
        <a:p>
          <a:endParaRPr lang="ru-RU"/>
        </a:p>
      </dgm:t>
    </dgm:pt>
    <dgm:pt modelId="{7D7607B4-04B3-40F0-A4FD-9ED470966BB5}" type="sibTrans" cxnId="{153EC8A1-0422-49B8-BF00-CE3C0877E415}">
      <dgm:prSet/>
      <dgm:spPr/>
      <dgm:t>
        <a:bodyPr/>
        <a:lstStyle/>
        <a:p>
          <a:endParaRPr lang="ru-RU"/>
        </a:p>
      </dgm:t>
    </dgm:pt>
    <dgm:pt modelId="{7F85539B-CDA3-4C74-94CF-18C743DC144F}" type="pres">
      <dgm:prSet presAssocID="{A2EDCDFB-8D02-4AED-880D-DC004B3EB8AF}" presName="linear" presStyleCnt="0">
        <dgm:presLayoutVars>
          <dgm:dir/>
          <dgm:resizeHandles val="exact"/>
        </dgm:presLayoutVars>
      </dgm:prSet>
      <dgm:spPr/>
    </dgm:pt>
    <dgm:pt modelId="{27E27C5A-0086-4AE8-A6E0-466C14DB4B0B}" type="pres">
      <dgm:prSet presAssocID="{9F37A744-A59A-4409-91C7-77A5E19FBF00}" presName="comp" presStyleCnt="0"/>
      <dgm:spPr/>
    </dgm:pt>
    <dgm:pt modelId="{14681A49-3998-4ACA-B1FC-9737CC9C74A9}" type="pres">
      <dgm:prSet presAssocID="{9F37A744-A59A-4409-91C7-77A5E19FBF00}" presName="box" presStyleLbl="node1" presStyleIdx="0" presStyleCnt="9"/>
      <dgm:spPr/>
    </dgm:pt>
    <dgm:pt modelId="{659E4FEF-8204-4CA8-8680-3006ED270E98}" type="pres">
      <dgm:prSet presAssocID="{9F37A744-A59A-4409-91C7-77A5E19FBF00}" presName="img" presStyleLbl="fgImgPlace1" presStyleIdx="0" presStyleCnt="9"/>
      <dgm:spPr>
        <a:solidFill>
          <a:schemeClr val="tx2">
            <a:lumMod val="40000"/>
            <a:lumOff val="60000"/>
          </a:schemeClr>
        </a:solidFill>
      </dgm:spPr>
    </dgm:pt>
    <dgm:pt modelId="{3C79698D-6C07-4836-9FCA-D69B170796D4}" type="pres">
      <dgm:prSet presAssocID="{9F37A744-A59A-4409-91C7-77A5E19FBF00}" presName="text" presStyleLbl="node1" presStyleIdx="0" presStyleCnt="9">
        <dgm:presLayoutVars>
          <dgm:bulletEnabled val="1"/>
        </dgm:presLayoutVars>
      </dgm:prSet>
      <dgm:spPr/>
    </dgm:pt>
    <dgm:pt modelId="{FA897945-7CA3-478B-9326-8482AB38DF7F}" type="pres">
      <dgm:prSet presAssocID="{AD0CC59D-E357-48E8-AB87-43C8B3E9B2AF}" presName="spacer" presStyleCnt="0"/>
      <dgm:spPr/>
    </dgm:pt>
    <dgm:pt modelId="{26C20E4C-6B91-4C40-9B2E-E7A3F71BCEF4}" type="pres">
      <dgm:prSet presAssocID="{B8DBB385-F097-47EC-A10D-54DFEFE6D8B6}" presName="comp" presStyleCnt="0"/>
      <dgm:spPr/>
    </dgm:pt>
    <dgm:pt modelId="{8229B113-E097-4AED-88F2-F4892D1FEB8F}" type="pres">
      <dgm:prSet presAssocID="{B8DBB385-F097-47EC-A10D-54DFEFE6D8B6}" presName="box" presStyleLbl="node1" presStyleIdx="1" presStyleCnt="9"/>
      <dgm:spPr/>
    </dgm:pt>
    <dgm:pt modelId="{749FBCA7-0120-4C51-BFE7-828D1FF76B81}" type="pres">
      <dgm:prSet presAssocID="{B8DBB385-F097-47EC-A10D-54DFEFE6D8B6}" presName="img" presStyleLbl="fgImgPlace1" presStyleIdx="1" presStyleCnt="9"/>
      <dgm:spPr>
        <a:solidFill>
          <a:schemeClr val="tx2">
            <a:lumMod val="40000"/>
            <a:lumOff val="60000"/>
          </a:schemeClr>
        </a:solidFill>
      </dgm:spPr>
    </dgm:pt>
    <dgm:pt modelId="{45AEEFD1-24F0-4781-90A3-4567C28DA768}" type="pres">
      <dgm:prSet presAssocID="{B8DBB385-F097-47EC-A10D-54DFEFE6D8B6}" presName="text" presStyleLbl="node1" presStyleIdx="1" presStyleCnt="9">
        <dgm:presLayoutVars>
          <dgm:bulletEnabled val="1"/>
        </dgm:presLayoutVars>
      </dgm:prSet>
      <dgm:spPr/>
    </dgm:pt>
    <dgm:pt modelId="{3379FCF2-5AC5-4D6D-A739-B29F0FBBF06D}" type="pres">
      <dgm:prSet presAssocID="{9CB99D61-55BC-4D6D-B435-3B742888C246}" presName="spacer" presStyleCnt="0"/>
      <dgm:spPr/>
    </dgm:pt>
    <dgm:pt modelId="{18CD766E-9BC5-4B4F-A249-3D9B89FD3A58}" type="pres">
      <dgm:prSet presAssocID="{A4E5DC36-14CA-47BC-8AF1-B82BB26CC5F1}" presName="comp" presStyleCnt="0"/>
      <dgm:spPr/>
    </dgm:pt>
    <dgm:pt modelId="{A851AFF5-DFA0-4B43-BB95-04DFEB7B72B5}" type="pres">
      <dgm:prSet presAssocID="{A4E5DC36-14CA-47BC-8AF1-B82BB26CC5F1}" presName="box" presStyleLbl="node1" presStyleIdx="2" presStyleCnt="9"/>
      <dgm:spPr/>
    </dgm:pt>
    <dgm:pt modelId="{46F93A81-D483-42DA-A484-EFA03B088FB2}" type="pres">
      <dgm:prSet presAssocID="{A4E5DC36-14CA-47BC-8AF1-B82BB26CC5F1}" presName="img" presStyleLbl="fgImgPlace1" presStyleIdx="2" presStyleCnt="9"/>
      <dgm:spPr>
        <a:solidFill>
          <a:schemeClr val="tx2">
            <a:lumMod val="40000"/>
            <a:lumOff val="60000"/>
          </a:schemeClr>
        </a:solidFill>
      </dgm:spPr>
    </dgm:pt>
    <dgm:pt modelId="{A26B0EFA-0346-4627-B9E8-BD5448407D78}" type="pres">
      <dgm:prSet presAssocID="{A4E5DC36-14CA-47BC-8AF1-B82BB26CC5F1}" presName="text" presStyleLbl="node1" presStyleIdx="2" presStyleCnt="9">
        <dgm:presLayoutVars>
          <dgm:bulletEnabled val="1"/>
        </dgm:presLayoutVars>
      </dgm:prSet>
      <dgm:spPr/>
    </dgm:pt>
    <dgm:pt modelId="{2F5D5CAD-A75F-4207-9D40-1E02CF29E1CE}" type="pres">
      <dgm:prSet presAssocID="{0BC539B2-841C-441E-BB40-F0E704E72012}" presName="spacer" presStyleCnt="0"/>
      <dgm:spPr/>
    </dgm:pt>
    <dgm:pt modelId="{0C156DCD-D49A-47BB-89FE-DF9587E2987D}" type="pres">
      <dgm:prSet presAssocID="{F91D3B1C-DB1F-46A6-BD36-0F04B080AA28}" presName="comp" presStyleCnt="0"/>
      <dgm:spPr/>
    </dgm:pt>
    <dgm:pt modelId="{1C67D798-D7C9-4C17-8A41-E751C5EA9E9F}" type="pres">
      <dgm:prSet presAssocID="{F91D3B1C-DB1F-46A6-BD36-0F04B080AA28}" presName="box" presStyleLbl="node1" presStyleIdx="3" presStyleCnt="9"/>
      <dgm:spPr/>
    </dgm:pt>
    <dgm:pt modelId="{A32EF029-94FF-4B22-AE3E-006876CAEBA1}" type="pres">
      <dgm:prSet presAssocID="{F91D3B1C-DB1F-46A6-BD36-0F04B080AA28}" presName="img" presStyleLbl="fgImgPlace1" presStyleIdx="3" presStyleCnt="9"/>
      <dgm:spPr>
        <a:solidFill>
          <a:schemeClr val="tx2">
            <a:lumMod val="40000"/>
            <a:lumOff val="60000"/>
          </a:schemeClr>
        </a:solidFill>
      </dgm:spPr>
    </dgm:pt>
    <dgm:pt modelId="{6FF0CC05-5A9C-4BE5-9377-411DDB3D6EE4}" type="pres">
      <dgm:prSet presAssocID="{F91D3B1C-DB1F-46A6-BD36-0F04B080AA28}" presName="text" presStyleLbl="node1" presStyleIdx="3" presStyleCnt="9">
        <dgm:presLayoutVars>
          <dgm:bulletEnabled val="1"/>
        </dgm:presLayoutVars>
      </dgm:prSet>
      <dgm:spPr/>
    </dgm:pt>
    <dgm:pt modelId="{EF117F8F-8315-415D-BE15-F30B729AB22B}" type="pres">
      <dgm:prSet presAssocID="{5B29FABA-34CB-4306-968C-1F8AB1951BE1}" presName="spacer" presStyleCnt="0"/>
      <dgm:spPr/>
    </dgm:pt>
    <dgm:pt modelId="{294F0897-7507-4B35-A759-86CE8137A2B1}" type="pres">
      <dgm:prSet presAssocID="{89FB42E4-6EF6-44C1-B50B-B6C00666F4D8}" presName="comp" presStyleCnt="0"/>
      <dgm:spPr/>
    </dgm:pt>
    <dgm:pt modelId="{002B1DD5-FF76-46E4-AE4F-27116DC4AD61}" type="pres">
      <dgm:prSet presAssocID="{89FB42E4-6EF6-44C1-B50B-B6C00666F4D8}" presName="box" presStyleLbl="node1" presStyleIdx="4" presStyleCnt="9"/>
      <dgm:spPr/>
    </dgm:pt>
    <dgm:pt modelId="{C11B7025-18E4-44FD-A56D-F46A9B10AE5C}" type="pres">
      <dgm:prSet presAssocID="{89FB42E4-6EF6-44C1-B50B-B6C00666F4D8}" presName="img" presStyleLbl="fgImgPlace1" presStyleIdx="4" presStyleCnt="9"/>
      <dgm:spPr>
        <a:solidFill>
          <a:schemeClr val="tx2">
            <a:lumMod val="40000"/>
            <a:lumOff val="60000"/>
          </a:schemeClr>
        </a:solidFill>
      </dgm:spPr>
    </dgm:pt>
    <dgm:pt modelId="{14918D48-935E-41D5-A9B7-6FA370574E2E}" type="pres">
      <dgm:prSet presAssocID="{89FB42E4-6EF6-44C1-B50B-B6C00666F4D8}" presName="text" presStyleLbl="node1" presStyleIdx="4" presStyleCnt="9">
        <dgm:presLayoutVars>
          <dgm:bulletEnabled val="1"/>
        </dgm:presLayoutVars>
      </dgm:prSet>
      <dgm:spPr/>
    </dgm:pt>
    <dgm:pt modelId="{25533B9B-438B-417E-8257-53EFB49B78FE}" type="pres">
      <dgm:prSet presAssocID="{EB568915-90E3-424C-AA68-D8507A5542C4}" presName="spacer" presStyleCnt="0"/>
      <dgm:spPr/>
    </dgm:pt>
    <dgm:pt modelId="{753924E9-2EB7-45B3-AC64-0959372EC98C}" type="pres">
      <dgm:prSet presAssocID="{91D5724C-5AB5-4ED1-AA94-71B482D4E53C}" presName="comp" presStyleCnt="0"/>
      <dgm:spPr/>
    </dgm:pt>
    <dgm:pt modelId="{50239C0C-9A57-458F-8084-7CF1103129D6}" type="pres">
      <dgm:prSet presAssocID="{91D5724C-5AB5-4ED1-AA94-71B482D4E53C}" presName="box" presStyleLbl="node1" presStyleIdx="5" presStyleCnt="9"/>
      <dgm:spPr/>
    </dgm:pt>
    <dgm:pt modelId="{33564319-4452-47C3-BF89-CF074CC69B98}" type="pres">
      <dgm:prSet presAssocID="{91D5724C-5AB5-4ED1-AA94-71B482D4E53C}" presName="img" presStyleLbl="fgImgPlace1" presStyleIdx="5" presStyleCnt="9"/>
      <dgm:spPr>
        <a:solidFill>
          <a:schemeClr val="tx2">
            <a:lumMod val="40000"/>
            <a:lumOff val="60000"/>
          </a:schemeClr>
        </a:solidFill>
      </dgm:spPr>
    </dgm:pt>
    <dgm:pt modelId="{428FF56F-804F-40CE-B7BD-940C5DB87686}" type="pres">
      <dgm:prSet presAssocID="{91D5724C-5AB5-4ED1-AA94-71B482D4E53C}" presName="text" presStyleLbl="node1" presStyleIdx="5" presStyleCnt="9">
        <dgm:presLayoutVars>
          <dgm:bulletEnabled val="1"/>
        </dgm:presLayoutVars>
      </dgm:prSet>
      <dgm:spPr/>
    </dgm:pt>
    <dgm:pt modelId="{1F8DB35E-E9E5-4C9B-82D7-41579262AC5D}" type="pres">
      <dgm:prSet presAssocID="{E9E7967A-C174-43C8-8DA6-B4A642AD2373}" presName="spacer" presStyleCnt="0"/>
      <dgm:spPr/>
    </dgm:pt>
    <dgm:pt modelId="{94EAB029-2D0F-43D1-BE41-1E0CF9181AC3}" type="pres">
      <dgm:prSet presAssocID="{93873A13-FE91-44F8-9509-3686A6C40394}" presName="comp" presStyleCnt="0"/>
      <dgm:spPr/>
    </dgm:pt>
    <dgm:pt modelId="{62B4543E-5A0D-499D-AE0E-E47954211CC2}" type="pres">
      <dgm:prSet presAssocID="{93873A13-FE91-44F8-9509-3686A6C40394}" presName="box" presStyleLbl="node1" presStyleIdx="6" presStyleCnt="9"/>
      <dgm:spPr/>
    </dgm:pt>
    <dgm:pt modelId="{9C78E3F6-923B-4797-8409-2208A649B0C1}" type="pres">
      <dgm:prSet presAssocID="{93873A13-FE91-44F8-9509-3686A6C40394}" presName="img" presStyleLbl="fgImgPlace1" presStyleIdx="6" presStyleCnt="9"/>
      <dgm:spPr>
        <a:solidFill>
          <a:schemeClr val="tx2">
            <a:lumMod val="40000"/>
            <a:lumOff val="60000"/>
          </a:schemeClr>
        </a:solidFill>
      </dgm:spPr>
    </dgm:pt>
    <dgm:pt modelId="{7F9A5D6C-46FC-4E9D-AD6C-2BE2B1C69E5C}" type="pres">
      <dgm:prSet presAssocID="{93873A13-FE91-44F8-9509-3686A6C40394}" presName="text" presStyleLbl="node1" presStyleIdx="6" presStyleCnt="9">
        <dgm:presLayoutVars>
          <dgm:bulletEnabled val="1"/>
        </dgm:presLayoutVars>
      </dgm:prSet>
      <dgm:spPr/>
    </dgm:pt>
    <dgm:pt modelId="{18F233EE-771C-4B32-9885-1D2BB9282EF1}" type="pres">
      <dgm:prSet presAssocID="{7AC6B326-3C4F-48B0-914A-2AC5ED4D5F8D}" presName="spacer" presStyleCnt="0"/>
      <dgm:spPr/>
    </dgm:pt>
    <dgm:pt modelId="{F6A4579E-88CA-4BEE-A64C-EA18335F6C95}" type="pres">
      <dgm:prSet presAssocID="{B775DFFC-3606-4946-94C3-157ECBE6883F}" presName="comp" presStyleCnt="0"/>
      <dgm:spPr/>
    </dgm:pt>
    <dgm:pt modelId="{2D7E87F9-1E96-4777-9D0A-5473A94532DE}" type="pres">
      <dgm:prSet presAssocID="{B775DFFC-3606-4946-94C3-157ECBE6883F}" presName="box" presStyleLbl="node1" presStyleIdx="7" presStyleCnt="9"/>
      <dgm:spPr/>
    </dgm:pt>
    <dgm:pt modelId="{96DD1FE3-5A5F-4C71-A687-9ED02B78F49C}" type="pres">
      <dgm:prSet presAssocID="{B775DFFC-3606-4946-94C3-157ECBE6883F}" presName="img" presStyleLbl="fgImgPlace1" presStyleIdx="7" presStyleCnt="9"/>
      <dgm:spPr>
        <a:solidFill>
          <a:schemeClr val="tx2">
            <a:lumMod val="40000"/>
            <a:lumOff val="60000"/>
          </a:schemeClr>
        </a:solidFill>
      </dgm:spPr>
    </dgm:pt>
    <dgm:pt modelId="{B8C151CE-2054-4FCF-A881-00D973E33ACC}" type="pres">
      <dgm:prSet presAssocID="{B775DFFC-3606-4946-94C3-157ECBE6883F}" presName="text" presStyleLbl="node1" presStyleIdx="7" presStyleCnt="9">
        <dgm:presLayoutVars>
          <dgm:bulletEnabled val="1"/>
        </dgm:presLayoutVars>
      </dgm:prSet>
      <dgm:spPr/>
    </dgm:pt>
    <dgm:pt modelId="{A81C3E87-0857-4B42-99F5-538CE47145E8}" type="pres">
      <dgm:prSet presAssocID="{08928F1C-6D0B-4C0B-9297-5942E8843B2B}" presName="spacer" presStyleCnt="0"/>
      <dgm:spPr/>
    </dgm:pt>
    <dgm:pt modelId="{12125F35-F935-48B5-A036-8F704493E6E6}" type="pres">
      <dgm:prSet presAssocID="{6F8A1587-1304-403D-8BB0-D41A7A98F77B}" presName="comp" presStyleCnt="0"/>
      <dgm:spPr/>
    </dgm:pt>
    <dgm:pt modelId="{6D13A2D9-94E6-4EED-871F-D8335FAB73DB}" type="pres">
      <dgm:prSet presAssocID="{6F8A1587-1304-403D-8BB0-D41A7A98F77B}" presName="box" presStyleLbl="node1" presStyleIdx="8" presStyleCnt="9"/>
      <dgm:spPr/>
    </dgm:pt>
    <dgm:pt modelId="{FE82F157-5228-4125-B52B-C28F323F822C}" type="pres">
      <dgm:prSet presAssocID="{6F8A1587-1304-403D-8BB0-D41A7A98F77B}" presName="img" presStyleLbl="fgImgPlace1" presStyleIdx="8" presStyleCnt="9"/>
      <dgm:spPr>
        <a:solidFill>
          <a:schemeClr val="tx2">
            <a:lumMod val="40000"/>
            <a:lumOff val="60000"/>
          </a:schemeClr>
        </a:solidFill>
      </dgm:spPr>
    </dgm:pt>
    <dgm:pt modelId="{4DFDAD23-9C7B-4B60-836B-58F32A855A68}" type="pres">
      <dgm:prSet presAssocID="{6F8A1587-1304-403D-8BB0-D41A7A98F77B}" presName="text" presStyleLbl="node1" presStyleIdx="8" presStyleCnt="9">
        <dgm:presLayoutVars>
          <dgm:bulletEnabled val="1"/>
        </dgm:presLayoutVars>
      </dgm:prSet>
      <dgm:spPr/>
    </dgm:pt>
  </dgm:ptLst>
  <dgm:cxnLst>
    <dgm:cxn modelId="{7F8A5021-A6F0-4BB4-BC98-8AFDB8F2B9A7}" type="presOf" srcId="{B8DBB385-F097-47EC-A10D-54DFEFE6D8B6}" destId="{8229B113-E097-4AED-88F2-F4892D1FEB8F}" srcOrd="0" destOrd="0" presId="urn:microsoft.com/office/officeart/2005/8/layout/vList4"/>
    <dgm:cxn modelId="{8C1FBF26-6FA9-43A1-A378-17B2238E1524}" type="presOf" srcId="{93873A13-FE91-44F8-9509-3686A6C40394}" destId="{7F9A5D6C-46FC-4E9D-AD6C-2BE2B1C69E5C}" srcOrd="1" destOrd="0" presId="urn:microsoft.com/office/officeart/2005/8/layout/vList4"/>
    <dgm:cxn modelId="{BDA9AA36-520C-4216-BA66-FF45AA3C91E2}" type="presOf" srcId="{9F37A744-A59A-4409-91C7-77A5E19FBF00}" destId="{3C79698D-6C07-4836-9FCA-D69B170796D4}" srcOrd="1" destOrd="0" presId="urn:microsoft.com/office/officeart/2005/8/layout/vList4"/>
    <dgm:cxn modelId="{587EB45F-6643-4AA6-82FD-0466E2B370BB}" type="presOf" srcId="{A2EDCDFB-8D02-4AED-880D-DC004B3EB8AF}" destId="{7F85539B-CDA3-4C74-94CF-18C743DC144F}" srcOrd="0" destOrd="0" presId="urn:microsoft.com/office/officeart/2005/8/layout/vList4"/>
    <dgm:cxn modelId="{AE4A3C4E-C03F-4A63-9169-96FC1CFFBD8A}" srcId="{A2EDCDFB-8D02-4AED-880D-DC004B3EB8AF}" destId="{B775DFFC-3606-4946-94C3-157ECBE6883F}" srcOrd="7" destOrd="0" parTransId="{3CB10216-D016-4A37-A89F-D51BDF5B4C89}" sibTransId="{08928F1C-6D0B-4C0B-9297-5942E8843B2B}"/>
    <dgm:cxn modelId="{6D123074-DA7E-417D-8134-B2352EEF385D}" srcId="{A2EDCDFB-8D02-4AED-880D-DC004B3EB8AF}" destId="{F91D3B1C-DB1F-46A6-BD36-0F04B080AA28}" srcOrd="3" destOrd="0" parTransId="{6CDC1313-E1F6-4A02-BAF6-37FED775C103}" sibTransId="{5B29FABA-34CB-4306-968C-1F8AB1951BE1}"/>
    <dgm:cxn modelId="{A4F41655-4553-4047-81B2-F704BD3705ED}" type="presOf" srcId="{F91D3B1C-DB1F-46A6-BD36-0F04B080AA28}" destId="{1C67D798-D7C9-4C17-8A41-E751C5EA9E9F}" srcOrd="0" destOrd="0" presId="urn:microsoft.com/office/officeart/2005/8/layout/vList4"/>
    <dgm:cxn modelId="{1A555C75-39EB-4AE3-AE92-5F405D81BD63}" type="presOf" srcId="{A4E5DC36-14CA-47BC-8AF1-B82BB26CC5F1}" destId="{A26B0EFA-0346-4627-B9E8-BD5448407D78}" srcOrd="1" destOrd="0" presId="urn:microsoft.com/office/officeart/2005/8/layout/vList4"/>
    <dgm:cxn modelId="{FB341557-EEF1-4FF3-83F7-38CE0E5A7E0A}" type="presOf" srcId="{B775DFFC-3606-4946-94C3-157ECBE6883F}" destId="{B8C151CE-2054-4FCF-A881-00D973E33ACC}" srcOrd="1" destOrd="0" presId="urn:microsoft.com/office/officeart/2005/8/layout/vList4"/>
    <dgm:cxn modelId="{65594C78-4DA5-43C0-A405-6E253B567E75}" type="presOf" srcId="{91D5724C-5AB5-4ED1-AA94-71B482D4E53C}" destId="{428FF56F-804F-40CE-B7BD-940C5DB87686}" srcOrd="1" destOrd="0" presId="urn:microsoft.com/office/officeart/2005/8/layout/vList4"/>
    <dgm:cxn modelId="{642EE37B-401E-412E-8CD6-5C94F340178E}" type="presOf" srcId="{91D5724C-5AB5-4ED1-AA94-71B482D4E53C}" destId="{50239C0C-9A57-458F-8084-7CF1103129D6}" srcOrd="0" destOrd="0" presId="urn:microsoft.com/office/officeart/2005/8/layout/vList4"/>
    <dgm:cxn modelId="{DCF21A89-5E9B-4D3B-8C3D-77981FC85771}" srcId="{A2EDCDFB-8D02-4AED-880D-DC004B3EB8AF}" destId="{B8DBB385-F097-47EC-A10D-54DFEFE6D8B6}" srcOrd="1" destOrd="0" parTransId="{DAD4C295-5423-490B-A929-F49890A6E3F2}" sibTransId="{9CB99D61-55BC-4D6D-B435-3B742888C246}"/>
    <dgm:cxn modelId="{28D37C8C-F33F-48AE-8ED6-668079ADB7AC}" type="presOf" srcId="{93873A13-FE91-44F8-9509-3686A6C40394}" destId="{62B4543E-5A0D-499D-AE0E-E47954211CC2}" srcOrd="0" destOrd="0" presId="urn:microsoft.com/office/officeart/2005/8/layout/vList4"/>
    <dgm:cxn modelId="{45D46A98-B0E8-40B0-A0E4-4B3D47E2B559}" type="presOf" srcId="{B8DBB385-F097-47EC-A10D-54DFEFE6D8B6}" destId="{45AEEFD1-24F0-4781-90A3-4567C28DA768}" srcOrd="1" destOrd="0" presId="urn:microsoft.com/office/officeart/2005/8/layout/vList4"/>
    <dgm:cxn modelId="{153EC8A1-0422-49B8-BF00-CE3C0877E415}" srcId="{A2EDCDFB-8D02-4AED-880D-DC004B3EB8AF}" destId="{6F8A1587-1304-403D-8BB0-D41A7A98F77B}" srcOrd="8" destOrd="0" parTransId="{A5630EEB-4611-47A0-8964-3FD79517B2AE}" sibTransId="{7D7607B4-04B3-40F0-A4FD-9ED470966BB5}"/>
    <dgm:cxn modelId="{645FC1A4-030C-4746-8634-25D2850F346C}" srcId="{A2EDCDFB-8D02-4AED-880D-DC004B3EB8AF}" destId="{91D5724C-5AB5-4ED1-AA94-71B482D4E53C}" srcOrd="5" destOrd="0" parTransId="{F1892E64-51F0-4B72-9ACB-2208A585BD49}" sibTransId="{E9E7967A-C174-43C8-8DA6-B4A642AD2373}"/>
    <dgm:cxn modelId="{270E55AA-D65E-456E-8356-2D3E1D712BEA}" srcId="{A2EDCDFB-8D02-4AED-880D-DC004B3EB8AF}" destId="{93873A13-FE91-44F8-9509-3686A6C40394}" srcOrd="6" destOrd="0" parTransId="{4D1A54B4-F05B-4733-B8E4-19DE696D259B}" sibTransId="{7AC6B326-3C4F-48B0-914A-2AC5ED4D5F8D}"/>
    <dgm:cxn modelId="{1B30CAAC-A172-43D2-B542-84BA546E9F04}" type="presOf" srcId="{9F37A744-A59A-4409-91C7-77A5E19FBF00}" destId="{14681A49-3998-4ACA-B1FC-9737CC9C74A9}" srcOrd="0" destOrd="0" presId="urn:microsoft.com/office/officeart/2005/8/layout/vList4"/>
    <dgm:cxn modelId="{096E13B1-3886-40C5-8D88-2DE772F0686A}" srcId="{A2EDCDFB-8D02-4AED-880D-DC004B3EB8AF}" destId="{9F37A744-A59A-4409-91C7-77A5E19FBF00}" srcOrd="0" destOrd="0" parTransId="{FA153633-6C20-46D4-8622-DD7D10EA67F4}" sibTransId="{AD0CC59D-E357-48E8-AB87-43C8B3E9B2AF}"/>
    <dgm:cxn modelId="{AACF14C0-0C60-4243-A4A2-BE92510DC5CC}" srcId="{A2EDCDFB-8D02-4AED-880D-DC004B3EB8AF}" destId="{89FB42E4-6EF6-44C1-B50B-B6C00666F4D8}" srcOrd="4" destOrd="0" parTransId="{14F09F17-BEFC-41E5-BC1D-873CAA86FA67}" sibTransId="{EB568915-90E3-424C-AA68-D8507A5542C4}"/>
    <dgm:cxn modelId="{107124C8-DC28-4098-B782-9019454E50BA}" type="presOf" srcId="{F91D3B1C-DB1F-46A6-BD36-0F04B080AA28}" destId="{6FF0CC05-5A9C-4BE5-9377-411DDB3D6EE4}" srcOrd="1" destOrd="0" presId="urn:microsoft.com/office/officeart/2005/8/layout/vList4"/>
    <dgm:cxn modelId="{BC675ECB-ADEE-4627-BDAE-4C00E66CA5BD}" type="presOf" srcId="{89FB42E4-6EF6-44C1-B50B-B6C00666F4D8}" destId="{002B1DD5-FF76-46E4-AE4F-27116DC4AD61}" srcOrd="0" destOrd="0" presId="urn:microsoft.com/office/officeart/2005/8/layout/vList4"/>
    <dgm:cxn modelId="{AA5995CB-B31E-420F-AAA4-BE14D6EBA392}" srcId="{A2EDCDFB-8D02-4AED-880D-DC004B3EB8AF}" destId="{A4E5DC36-14CA-47BC-8AF1-B82BB26CC5F1}" srcOrd="2" destOrd="0" parTransId="{144128A4-DA45-4D82-8DB0-C744E8F8D641}" sibTransId="{0BC539B2-841C-441E-BB40-F0E704E72012}"/>
    <dgm:cxn modelId="{751BD7D9-482A-4FF2-9EB2-E4A5DE6B5837}" type="presOf" srcId="{89FB42E4-6EF6-44C1-B50B-B6C00666F4D8}" destId="{14918D48-935E-41D5-A9B7-6FA370574E2E}" srcOrd="1" destOrd="0" presId="urn:microsoft.com/office/officeart/2005/8/layout/vList4"/>
    <dgm:cxn modelId="{6C381DDC-A157-4AA9-8415-0E7179498F12}" type="presOf" srcId="{6F8A1587-1304-403D-8BB0-D41A7A98F77B}" destId="{4DFDAD23-9C7B-4B60-836B-58F32A855A68}" srcOrd="1" destOrd="0" presId="urn:microsoft.com/office/officeart/2005/8/layout/vList4"/>
    <dgm:cxn modelId="{F14441E2-13A4-4EE1-A7D3-C76A86E6FDC5}" type="presOf" srcId="{B775DFFC-3606-4946-94C3-157ECBE6883F}" destId="{2D7E87F9-1E96-4777-9D0A-5473A94532DE}" srcOrd="0" destOrd="0" presId="urn:microsoft.com/office/officeart/2005/8/layout/vList4"/>
    <dgm:cxn modelId="{A82D78F8-AF6D-4415-8E85-19E17E55ACFD}" type="presOf" srcId="{A4E5DC36-14CA-47BC-8AF1-B82BB26CC5F1}" destId="{A851AFF5-DFA0-4B43-BB95-04DFEB7B72B5}" srcOrd="0" destOrd="0" presId="urn:microsoft.com/office/officeart/2005/8/layout/vList4"/>
    <dgm:cxn modelId="{630850FD-5659-4287-9F84-A5B99F0D5B52}" type="presOf" srcId="{6F8A1587-1304-403D-8BB0-D41A7A98F77B}" destId="{6D13A2D9-94E6-4EED-871F-D8335FAB73DB}" srcOrd="0" destOrd="0" presId="urn:microsoft.com/office/officeart/2005/8/layout/vList4"/>
    <dgm:cxn modelId="{A621B441-7528-45FA-8DA9-9B31C276FA53}" type="presParOf" srcId="{7F85539B-CDA3-4C74-94CF-18C743DC144F}" destId="{27E27C5A-0086-4AE8-A6E0-466C14DB4B0B}" srcOrd="0" destOrd="0" presId="urn:microsoft.com/office/officeart/2005/8/layout/vList4"/>
    <dgm:cxn modelId="{8B4EC461-A598-43C1-AC45-755E4EB557C0}" type="presParOf" srcId="{27E27C5A-0086-4AE8-A6E0-466C14DB4B0B}" destId="{14681A49-3998-4ACA-B1FC-9737CC9C74A9}" srcOrd="0" destOrd="0" presId="urn:microsoft.com/office/officeart/2005/8/layout/vList4"/>
    <dgm:cxn modelId="{866E0D2A-324E-4D99-89B8-D0830B9F56FA}" type="presParOf" srcId="{27E27C5A-0086-4AE8-A6E0-466C14DB4B0B}" destId="{659E4FEF-8204-4CA8-8680-3006ED270E98}" srcOrd="1" destOrd="0" presId="urn:microsoft.com/office/officeart/2005/8/layout/vList4"/>
    <dgm:cxn modelId="{BF612A77-7320-4BF5-9DCA-3EDE4AB949E9}" type="presParOf" srcId="{27E27C5A-0086-4AE8-A6E0-466C14DB4B0B}" destId="{3C79698D-6C07-4836-9FCA-D69B170796D4}" srcOrd="2" destOrd="0" presId="urn:microsoft.com/office/officeart/2005/8/layout/vList4"/>
    <dgm:cxn modelId="{F672500A-91CE-4AB6-9700-F077A6162429}" type="presParOf" srcId="{7F85539B-CDA3-4C74-94CF-18C743DC144F}" destId="{FA897945-7CA3-478B-9326-8482AB38DF7F}" srcOrd="1" destOrd="0" presId="urn:microsoft.com/office/officeart/2005/8/layout/vList4"/>
    <dgm:cxn modelId="{1EE5BB8E-560F-4A6B-A964-5923242A4C6C}" type="presParOf" srcId="{7F85539B-CDA3-4C74-94CF-18C743DC144F}" destId="{26C20E4C-6B91-4C40-9B2E-E7A3F71BCEF4}" srcOrd="2" destOrd="0" presId="urn:microsoft.com/office/officeart/2005/8/layout/vList4"/>
    <dgm:cxn modelId="{5E8FCB6F-0747-4F4D-AD8B-66744E2676BD}" type="presParOf" srcId="{26C20E4C-6B91-4C40-9B2E-E7A3F71BCEF4}" destId="{8229B113-E097-4AED-88F2-F4892D1FEB8F}" srcOrd="0" destOrd="0" presId="urn:microsoft.com/office/officeart/2005/8/layout/vList4"/>
    <dgm:cxn modelId="{9C695D2D-A3D8-493A-A6AB-ED91E0CF783C}" type="presParOf" srcId="{26C20E4C-6B91-4C40-9B2E-E7A3F71BCEF4}" destId="{749FBCA7-0120-4C51-BFE7-828D1FF76B81}" srcOrd="1" destOrd="0" presId="urn:microsoft.com/office/officeart/2005/8/layout/vList4"/>
    <dgm:cxn modelId="{CC8D7542-ACAB-46E7-836F-DE0DA6ECC131}" type="presParOf" srcId="{26C20E4C-6B91-4C40-9B2E-E7A3F71BCEF4}" destId="{45AEEFD1-24F0-4781-90A3-4567C28DA768}" srcOrd="2" destOrd="0" presId="urn:microsoft.com/office/officeart/2005/8/layout/vList4"/>
    <dgm:cxn modelId="{F8F569FB-AB90-4D86-9590-C1675E6F9634}" type="presParOf" srcId="{7F85539B-CDA3-4C74-94CF-18C743DC144F}" destId="{3379FCF2-5AC5-4D6D-A739-B29F0FBBF06D}" srcOrd="3" destOrd="0" presId="urn:microsoft.com/office/officeart/2005/8/layout/vList4"/>
    <dgm:cxn modelId="{6072661E-83B8-41EA-9BD5-2DCEED730C20}" type="presParOf" srcId="{7F85539B-CDA3-4C74-94CF-18C743DC144F}" destId="{18CD766E-9BC5-4B4F-A249-3D9B89FD3A58}" srcOrd="4" destOrd="0" presId="urn:microsoft.com/office/officeart/2005/8/layout/vList4"/>
    <dgm:cxn modelId="{9715CF67-727C-4761-BC89-5941D8F5CDA1}" type="presParOf" srcId="{18CD766E-9BC5-4B4F-A249-3D9B89FD3A58}" destId="{A851AFF5-DFA0-4B43-BB95-04DFEB7B72B5}" srcOrd="0" destOrd="0" presId="urn:microsoft.com/office/officeart/2005/8/layout/vList4"/>
    <dgm:cxn modelId="{3D028F25-CC20-4E12-9A29-1DB41F1527EB}" type="presParOf" srcId="{18CD766E-9BC5-4B4F-A249-3D9B89FD3A58}" destId="{46F93A81-D483-42DA-A484-EFA03B088FB2}" srcOrd="1" destOrd="0" presId="urn:microsoft.com/office/officeart/2005/8/layout/vList4"/>
    <dgm:cxn modelId="{6CD2A360-580C-47CE-B272-7594E1840FC0}" type="presParOf" srcId="{18CD766E-9BC5-4B4F-A249-3D9B89FD3A58}" destId="{A26B0EFA-0346-4627-B9E8-BD5448407D78}" srcOrd="2" destOrd="0" presId="urn:microsoft.com/office/officeart/2005/8/layout/vList4"/>
    <dgm:cxn modelId="{EA9E366C-A4AF-45A7-B362-9397D80B2371}" type="presParOf" srcId="{7F85539B-CDA3-4C74-94CF-18C743DC144F}" destId="{2F5D5CAD-A75F-4207-9D40-1E02CF29E1CE}" srcOrd="5" destOrd="0" presId="urn:microsoft.com/office/officeart/2005/8/layout/vList4"/>
    <dgm:cxn modelId="{E76093AC-3389-44B4-BA11-42463A072B4D}" type="presParOf" srcId="{7F85539B-CDA3-4C74-94CF-18C743DC144F}" destId="{0C156DCD-D49A-47BB-89FE-DF9587E2987D}" srcOrd="6" destOrd="0" presId="urn:microsoft.com/office/officeart/2005/8/layout/vList4"/>
    <dgm:cxn modelId="{8772552E-465A-4B2E-AE59-933C7BC55F2A}" type="presParOf" srcId="{0C156DCD-D49A-47BB-89FE-DF9587E2987D}" destId="{1C67D798-D7C9-4C17-8A41-E751C5EA9E9F}" srcOrd="0" destOrd="0" presId="urn:microsoft.com/office/officeart/2005/8/layout/vList4"/>
    <dgm:cxn modelId="{4BE6B605-32A1-4C0B-8538-86FA27CC84D4}" type="presParOf" srcId="{0C156DCD-D49A-47BB-89FE-DF9587E2987D}" destId="{A32EF029-94FF-4B22-AE3E-006876CAEBA1}" srcOrd="1" destOrd="0" presId="urn:microsoft.com/office/officeart/2005/8/layout/vList4"/>
    <dgm:cxn modelId="{041A66D4-6FF8-45BA-9406-531BEDC8F685}" type="presParOf" srcId="{0C156DCD-D49A-47BB-89FE-DF9587E2987D}" destId="{6FF0CC05-5A9C-4BE5-9377-411DDB3D6EE4}" srcOrd="2" destOrd="0" presId="urn:microsoft.com/office/officeart/2005/8/layout/vList4"/>
    <dgm:cxn modelId="{98F1F03E-10EE-4893-B449-6CCC4D558F76}" type="presParOf" srcId="{7F85539B-CDA3-4C74-94CF-18C743DC144F}" destId="{EF117F8F-8315-415D-BE15-F30B729AB22B}" srcOrd="7" destOrd="0" presId="urn:microsoft.com/office/officeart/2005/8/layout/vList4"/>
    <dgm:cxn modelId="{C11805F8-B9C6-48ED-A466-858B8E44BC14}" type="presParOf" srcId="{7F85539B-CDA3-4C74-94CF-18C743DC144F}" destId="{294F0897-7507-4B35-A759-86CE8137A2B1}" srcOrd="8" destOrd="0" presId="urn:microsoft.com/office/officeart/2005/8/layout/vList4"/>
    <dgm:cxn modelId="{AA2C27D0-02B7-4561-B5A9-C9A17DD23018}" type="presParOf" srcId="{294F0897-7507-4B35-A759-86CE8137A2B1}" destId="{002B1DD5-FF76-46E4-AE4F-27116DC4AD61}" srcOrd="0" destOrd="0" presId="urn:microsoft.com/office/officeart/2005/8/layout/vList4"/>
    <dgm:cxn modelId="{F98A7118-6974-4A00-9591-628DB9F934A8}" type="presParOf" srcId="{294F0897-7507-4B35-A759-86CE8137A2B1}" destId="{C11B7025-18E4-44FD-A56D-F46A9B10AE5C}" srcOrd="1" destOrd="0" presId="urn:microsoft.com/office/officeart/2005/8/layout/vList4"/>
    <dgm:cxn modelId="{570BB0C3-499A-433D-B56E-E4579F202508}" type="presParOf" srcId="{294F0897-7507-4B35-A759-86CE8137A2B1}" destId="{14918D48-935E-41D5-A9B7-6FA370574E2E}" srcOrd="2" destOrd="0" presId="urn:microsoft.com/office/officeart/2005/8/layout/vList4"/>
    <dgm:cxn modelId="{2A46AA14-225B-4AF0-A9E2-66162A29D373}" type="presParOf" srcId="{7F85539B-CDA3-4C74-94CF-18C743DC144F}" destId="{25533B9B-438B-417E-8257-53EFB49B78FE}" srcOrd="9" destOrd="0" presId="urn:microsoft.com/office/officeart/2005/8/layout/vList4"/>
    <dgm:cxn modelId="{63C22F4E-3B26-477E-BDB0-E1F7F3E30AC2}" type="presParOf" srcId="{7F85539B-CDA3-4C74-94CF-18C743DC144F}" destId="{753924E9-2EB7-45B3-AC64-0959372EC98C}" srcOrd="10" destOrd="0" presId="urn:microsoft.com/office/officeart/2005/8/layout/vList4"/>
    <dgm:cxn modelId="{A9EE6AF6-D9F9-4D6B-AE30-DC0474888DAD}" type="presParOf" srcId="{753924E9-2EB7-45B3-AC64-0959372EC98C}" destId="{50239C0C-9A57-458F-8084-7CF1103129D6}" srcOrd="0" destOrd="0" presId="urn:microsoft.com/office/officeart/2005/8/layout/vList4"/>
    <dgm:cxn modelId="{7D7A2C4F-4BC9-4DD3-BF88-2B2E96183C56}" type="presParOf" srcId="{753924E9-2EB7-45B3-AC64-0959372EC98C}" destId="{33564319-4452-47C3-BF89-CF074CC69B98}" srcOrd="1" destOrd="0" presId="urn:microsoft.com/office/officeart/2005/8/layout/vList4"/>
    <dgm:cxn modelId="{170A6699-58B1-4DAC-AE6E-ADFFB90BF855}" type="presParOf" srcId="{753924E9-2EB7-45B3-AC64-0959372EC98C}" destId="{428FF56F-804F-40CE-B7BD-940C5DB87686}" srcOrd="2" destOrd="0" presId="urn:microsoft.com/office/officeart/2005/8/layout/vList4"/>
    <dgm:cxn modelId="{414A4425-16B6-4A93-AFD4-5FE0EE0BC128}" type="presParOf" srcId="{7F85539B-CDA3-4C74-94CF-18C743DC144F}" destId="{1F8DB35E-E9E5-4C9B-82D7-41579262AC5D}" srcOrd="11" destOrd="0" presId="urn:microsoft.com/office/officeart/2005/8/layout/vList4"/>
    <dgm:cxn modelId="{528FD15A-956E-44EE-8425-A36A55D90D38}" type="presParOf" srcId="{7F85539B-CDA3-4C74-94CF-18C743DC144F}" destId="{94EAB029-2D0F-43D1-BE41-1E0CF9181AC3}" srcOrd="12" destOrd="0" presId="urn:microsoft.com/office/officeart/2005/8/layout/vList4"/>
    <dgm:cxn modelId="{ED66EA69-FBC2-4ECA-A5F0-4C79F714137B}" type="presParOf" srcId="{94EAB029-2D0F-43D1-BE41-1E0CF9181AC3}" destId="{62B4543E-5A0D-499D-AE0E-E47954211CC2}" srcOrd="0" destOrd="0" presId="urn:microsoft.com/office/officeart/2005/8/layout/vList4"/>
    <dgm:cxn modelId="{44A05777-192D-45A3-88ED-F8E3E6520F3D}" type="presParOf" srcId="{94EAB029-2D0F-43D1-BE41-1E0CF9181AC3}" destId="{9C78E3F6-923B-4797-8409-2208A649B0C1}" srcOrd="1" destOrd="0" presId="urn:microsoft.com/office/officeart/2005/8/layout/vList4"/>
    <dgm:cxn modelId="{9D5EB127-3344-48BA-91B7-8F09EB35D8B1}" type="presParOf" srcId="{94EAB029-2D0F-43D1-BE41-1E0CF9181AC3}" destId="{7F9A5D6C-46FC-4E9D-AD6C-2BE2B1C69E5C}" srcOrd="2" destOrd="0" presId="urn:microsoft.com/office/officeart/2005/8/layout/vList4"/>
    <dgm:cxn modelId="{43D7C064-DEF4-4443-B3C6-4511E4C347A9}" type="presParOf" srcId="{7F85539B-CDA3-4C74-94CF-18C743DC144F}" destId="{18F233EE-771C-4B32-9885-1D2BB9282EF1}" srcOrd="13" destOrd="0" presId="urn:microsoft.com/office/officeart/2005/8/layout/vList4"/>
    <dgm:cxn modelId="{9F20577A-699B-4607-BAF5-1807D375091B}" type="presParOf" srcId="{7F85539B-CDA3-4C74-94CF-18C743DC144F}" destId="{F6A4579E-88CA-4BEE-A64C-EA18335F6C95}" srcOrd="14" destOrd="0" presId="urn:microsoft.com/office/officeart/2005/8/layout/vList4"/>
    <dgm:cxn modelId="{D93FEC0C-D5F6-41B4-9D34-DFFC43BE23B3}" type="presParOf" srcId="{F6A4579E-88CA-4BEE-A64C-EA18335F6C95}" destId="{2D7E87F9-1E96-4777-9D0A-5473A94532DE}" srcOrd="0" destOrd="0" presId="urn:microsoft.com/office/officeart/2005/8/layout/vList4"/>
    <dgm:cxn modelId="{F1DB0825-3663-43D9-8EDA-308FF3022BA8}" type="presParOf" srcId="{F6A4579E-88CA-4BEE-A64C-EA18335F6C95}" destId="{96DD1FE3-5A5F-4C71-A687-9ED02B78F49C}" srcOrd="1" destOrd="0" presId="urn:microsoft.com/office/officeart/2005/8/layout/vList4"/>
    <dgm:cxn modelId="{828C0976-684C-4737-8156-2DEDA2E06BC8}" type="presParOf" srcId="{F6A4579E-88CA-4BEE-A64C-EA18335F6C95}" destId="{B8C151CE-2054-4FCF-A881-00D973E33ACC}" srcOrd="2" destOrd="0" presId="urn:microsoft.com/office/officeart/2005/8/layout/vList4"/>
    <dgm:cxn modelId="{7B678A62-B881-4018-B7E6-DDD67D657C11}" type="presParOf" srcId="{7F85539B-CDA3-4C74-94CF-18C743DC144F}" destId="{A81C3E87-0857-4B42-99F5-538CE47145E8}" srcOrd="15" destOrd="0" presId="urn:microsoft.com/office/officeart/2005/8/layout/vList4"/>
    <dgm:cxn modelId="{DCA3B54F-804E-4705-835B-CA9A09DDD292}" type="presParOf" srcId="{7F85539B-CDA3-4C74-94CF-18C743DC144F}" destId="{12125F35-F935-48B5-A036-8F704493E6E6}" srcOrd="16" destOrd="0" presId="urn:microsoft.com/office/officeart/2005/8/layout/vList4"/>
    <dgm:cxn modelId="{15178311-8386-4962-A569-9ABA75835B84}" type="presParOf" srcId="{12125F35-F935-48B5-A036-8F704493E6E6}" destId="{6D13A2D9-94E6-4EED-871F-D8335FAB73DB}" srcOrd="0" destOrd="0" presId="urn:microsoft.com/office/officeart/2005/8/layout/vList4"/>
    <dgm:cxn modelId="{6AB470A0-90BA-4E32-90BC-1ECBD8BBFA3E}" type="presParOf" srcId="{12125F35-F935-48B5-A036-8F704493E6E6}" destId="{FE82F157-5228-4125-B52B-C28F323F822C}" srcOrd="1" destOrd="0" presId="urn:microsoft.com/office/officeart/2005/8/layout/vList4"/>
    <dgm:cxn modelId="{0E9CEFEF-C6B3-45DD-9756-7F887D267D25}" type="presParOf" srcId="{12125F35-F935-48B5-A036-8F704493E6E6}" destId="{4DFDAD23-9C7B-4B60-836B-58F32A855A6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EA372E-ED3C-46DF-80EF-F7A4CF6C1E0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3E54A3-D5BF-474F-BB19-07A15FB30857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>
            <a:buClrTx/>
            <a:buSzTx/>
            <a:buFontTx/>
            <a:buAutoNum type="arabicParenR"/>
          </a:pPr>
          <a:r>
            <a:rPr lang="ru-RU" sz="1400" dirty="0">
              <a:solidFill>
                <a:schemeClr val="bg2">
                  <a:lumMod val="10000"/>
                </a:schemeClr>
              </a:solidFill>
            </a:rPr>
            <a:t>Не отвечайте на незнакомые номера, особенно на звонки в мессенджерах </a:t>
          </a:r>
        </a:p>
      </dgm:t>
    </dgm:pt>
    <dgm:pt modelId="{B8116AD4-EFE5-4C91-9CF5-07586D9C8762}" type="parTrans" cxnId="{87634258-DFA4-410A-A56F-725B69C35E11}">
      <dgm:prSet/>
      <dgm:spPr/>
      <dgm:t>
        <a:bodyPr/>
        <a:lstStyle/>
        <a:p>
          <a:endParaRPr lang="ru-RU" sz="2800"/>
        </a:p>
      </dgm:t>
    </dgm:pt>
    <dgm:pt modelId="{52A669D1-1557-4E5B-BC5D-D4332E49A5DB}" type="sibTrans" cxnId="{87634258-DFA4-410A-A56F-725B69C35E11}">
      <dgm:prSet/>
      <dgm:spPr/>
      <dgm:t>
        <a:bodyPr/>
        <a:lstStyle/>
        <a:p>
          <a:endParaRPr lang="ru-RU" sz="2800"/>
        </a:p>
      </dgm:t>
    </dgm:pt>
    <dgm:pt modelId="{12DB3013-21BD-43C3-B0CA-3F09A69C9492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400" dirty="0">
              <a:solidFill>
                <a:schemeClr val="bg2">
                  <a:lumMod val="10000"/>
                </a:schemeClr>
              </a:solidFill>
            </a:rPr>
            <a:t>Не сообщайте по телефону данные банковских карт, личные данные, СМС-коды </a:t>
          </a:r>
        </a:p>
      </dgm:t>
    </dgm:pt>
    <dgm:pt modelId="{08D60F03-6CE8-427B-9587-1DFDE8E79D96}" type="parTrans" cxnId="{41707FEB-FAE2-4CFC-BBEF-DCB38E2AA57C}">
      <dgm:prSet/>
      <dgm:spPr/>
      <dgm:t>
        <a:bodyPr/>
        <a:lstStyle/>
        <a:p>
          <a:endParaRPr lang="ru-RU" sz="2800"/>
        </a:p>
      </dgm:t>
    </dgm:pt>
    <dgm:pt modelId="{45E3DC3D-6CBF-40E1-81AF-B27FC596C1F5}" type="sibTrans" cxnId="{41707FEB-FAE2-4CFC-BBEF-DCB38E2AA57C}">
      <dgm:prSet/>
      <dgm:spPr/>
      <dgm:t>
        <a:bodyPr/>
        <a:lstStyle/>
        <a:p>
          <a:endParaRPr lang="ru-RU" sz="2800"/>
        </a:p>
      </dgm:t>
    </dgm:pt>
    <dgm:pt modelId="{FD4DC810-FC5C-4898-836E-10840F861309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400" dirty="0">
              <a:solidFill>
                <a:schemeClr val="bg2">
                  <a:lumMod val="10000"/>
                </a:schemeClr>
              </a:solidFill>
            </a:rPr>
            <a:t>Если Вам позвонили из банка или государственных органов, положите трубку и перезвоните сами на официальные номера этих учреждений</a:t>
          </a:r>
        </a:p>
      </dgm:t>
    </dgm:pt>
    <dgm:pt modelId="{0D2E0533-5BAE-4E20-A641-709AE8EDF241}" type="parTrans" cxnId="{2445F332-5A19-45EE-B72B-AC209CDBCE80}">
      <dgm:prSet/>
      <dgm:spPr/>
      <dgm:t>
        <a:bodyPr/>
        <a:lstStyle/>
        <a:p>
          <a:endParaRPr lang="ru-RU" sz="2800"/>
        </a:p>
      </dgm:t>
    </dgm:pt>
    <dgm:pt modelId="{4B9A5FB1-B871-41AC-88C9-8745A81DF594}" type="sibTrans" cxnId="{2445F332-5A19-45EE-B72B-AC209CDBCE80}">
      <dgm:prSet/>
      <dgm:spPr/>
      <dgm:t>
        <a:bodyPr/>
        <a:lstStyle/>
        <a:p>
          <a:endParaRPr lang="ru-RU" sz="2800"/>
        </a:p>
      </dgm:t>
    </dgm:pt>
    <dgm:pt modelId="{951F1EA1-2B7D-43AE-BC7A-C9F7CE9D161D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400" dirty="0">
              <a:solidFill>
                <a:schemeClr val="bg2">
                  <a:lumMod val="10000"/>
                </a:schemeClr>
              </a:solidFill>
            </a:rPr>
            <a:t>Не передавайте свою банковскую карту и денежные средства незнакомым лицам</a:t>
          </a:r>
        </a:p>
      </dgm:t>
    </dgm:pt>
    <dgm:pt modelId="{02880A4C-1635-494B-B255-8B5ADBADB03A}" type="parTrans" cxnId="{28563074-6FF2-4719-91C8-1C1D355087F3}">
      <dgm:prSet/>
      <dgm:spPr/>
      <dgm:t>
        <a:bodyPr/>
        <a:lstStyle/>
        <a:p>
          <a:endParaRPr lang="ru-RU" sz="2800"/>
        </a:p>
      </dgm:t>
    </dgm:pt>
    <dgm:pt modelId="{539612F3-AF28-4BC2-8A39-B192F9D07E2E}" type="sibTrans" cxnId="{28563074-6FF2-4719-91C8-1C1D355087F3}">
      <dgm:prSet/>
      <dgm:spPr/>
      <dgm:t>
        <a:bodyPr/>
        <a:lstStyle/>
        <a:p>
          <a:endParaRPr lang="ru-RU" sz="2800"/>
        </a:p>
      </dgm:t>
    </dgm:pt>
    <dgm:pt modelId="{D9AF521E-115C-47E8-95B5-201A9B810CE8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400" dirty="0">
              <a:solidFill>
                <a:schemeClr val="bg2">
                  <a:lumMod val="10000"/>
                </a:schemeClr>
              </a:solidFill>
            </a:rPr>
            <a:t>По значимым финансовым и жизненным вопросам советуйтесь с близкими</a:t>
          </a:r>
        </a:p>
      </dgm:t>
    </dgm:pt>
    <dgm:pt modelId="{C6B3503F-360B-46CE-B634-FDFA9E87940E}" type="parTrans" cxnId="{F98C2939-9C9C-421D-92DA-F9BA7360D857}">
      <dgm:prSet/>
      <dgm:spPr/>
      <dgm:t>
        <a:bodyPr/>
        <a:lstStyle/>
        <a:p>
          <a:endParaRPr lang="ru-RU" sz="2800"/>
        </a:p>
      </dgm:t>
    </dgm:pt>
    <dgm:pt modelId="{9C95B329-E471-4DEF-BBA9-B81A87206C5E}" type="sibTrans" cxnId="{F98C2939-9C9C-421D-92DA-F9BA7360D857}">
      <dgm:prSet/>
      <dgm:spPr/>
      <dgm:t>
        <a:bodyPr/>
        <a:lstStyle/>
        <a:p>
          <a:endParaRPr lang="ru-RU" sz="2800"/>
        </a:p>
      </dgm:t>
    </dgm:pt>
    <dgm:pt modelId="{7957E33D-C099-4B90-A88C-A71764AC34B7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400" dirty="0">
              <a:solidFill>
                <a:schemeClr val="bg2">
                  <a:lumMod val="10000"/>
                </a:schemeClr>
              </a:solidFill>
            </a:rPr>
            <a:t>Сотрудники банков и государственных органов никогда не просят граждан перевести деньги на безопасный счет и не просят участвовать в специальных операциях по поимке мошенников</a:t>
          </a:r>
        </a:p>
      </dgm:t>
    </dgm:pt>
    <dgm:pt modelId="{C75BF263-ADF5-41E3-B55D-A5FFEB9AE80A}" type="parTrans" cxnId="{0BCED087-D1C5-45B4-8CC6-5350AC8CD548}">
      <dgm:prSet/>
      <dgm:spPr/>
      <dgm:t>
        <a:bodyPr/>
        <a:lstStyle/>
        <a:p>
          <a:endParaRPr lang="ru-RU" sz="2800"/>
        </a:p>
      </dgm:t>
    </dgm:pt>
    <dgm:pt modelId="{4D660B90-D48B-494A-8903-F9B97A3A2FFE}" type="sibTrans" cxnId="{0BCED087-D1C5-45B4-8CC6-5350AC8CD548}">
      <dgm:prSet/>
      <dgm:spPr/>
      <dgm:t>
        <a:bodyPr/>
        <a:lstStyle/>
        <a:p>
          <a:endParaRPr lang="ru-RU" sz="2800"/>
        </a:p>
      </dgm:t>
    </dgm:pt>
    <dgm:pt modelId="{8B031E22-A8BC-4946-9FF4-FD4EBCB531BA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400" dirty="0">
              <a:solidFill>
                <a:schemeClr val="bg2">
                  <a:lumMod val="10000"/>
                </a:schemeClr>
              </a:solidFill>
            </a:rPr>
            <a:t>Не открывайте сообщения с неизвестными файлами и ссылками от незнакомых лиц</a:t>
          </a:r>
        </a:p>
      </dgm:t>
    </dgm:pt>
    <dgm:pt modelId="{F868EB96-B9C7-4702-BF82-E03B6F455FB7}" type="parTrans" cxnId="{208ACAB9-DC42-42BA-A709-862AC6901B87}">
      <dgm:prSet/>
      <dgm:spPr/>
      <dgm:t>
        <a:bodyPr/>
        <a:lstStyle/>
        <a:p>
          <a:endParaRPr lang="ru-RU" sz="2800"/>
        </a:p>
      </dgm:t>
    </dgm:pt>
    <dgm:pt modelId="{23F86074-C335-4568-A476-AD8A429A16DD}" type="sibTrans" cxnId="{208ACAB9-DC42-42BA-A709-862AC6901B87}">
      <dgm:prSet/>
      <dgm:spPr/>
      <dgm:t>
        <a:bodyPr/>
        <a:lstStyle/>
        <a:p>
          <a:endParaRPr lang="ru-RU" sz="2800"/>
        </a:p>
      </dgm:t>
    </dgm:pt>
    <dgm:pt modelId="{00B65F0E-FBEC-4750-A257-83099C268697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400" dirty="0">
              <a:solidFill>
                <a:schemeClr val="bg2">
                  <a:lumMod val="10000"/>
                </a:schemeClr>
              </a:solidFill>
            </a:rPr>
            <a:t>Не демонстрируйте экран своего телефона по видеосвязи незнакомцам</a:t>
          </a:r>
        </a:p>
      </dgm:t>
    </dgm:pt>
    <dgm:pt modelId="{F653A0F1-7E8B-47B4-B9F8-8F5EE38D386E}" type="parTrans" cxnId="{DC38EAA4-6AF7-4210-B5A9-5B78642A1785}">
      <dgm:prSet/>
      <dgm:spPr/>
      <dgm:t>
        <a:bodyPr/>
        <a:lstStyle/>
        <a:p>
          <a:endParaRPr lang="ru-RU" sz="2800"/>
        </a:p>
      </dgm:t>
    </dgm:pt>
    <dgm:pt modelId="{18C350D5-5C21-496C-A6E7-039E9AD253FB}" type="sibTrans" cxnId="{DC38EAA4-6AF7-4210-B5A9-5B78642A1785}">
      <dgm:prSet/>
      <dgm:spPr/>
      <dgm:t>
        <a:bodyPr/>
        <a:lstStyle/>
        <a:p>
          <a:endParaRPr lang="ru-RU" sz="2800"/>
        </a:p>
      </dgm:t>
    </dgm:pt>
    <dgm:pt modelId="{E865EF8D-C16D-4171-9777-CE3D058B85B8}" type="pres">
      <dgm:prSet presAssocID="{94EA372E-ED3C-46DF-80EF-F7A4CF6C1E00}" presName="linearFlow" presStyleCnt="0">
        <dgm:presLayoutVars>
          <dgm:dir/>
          <dgm:resizeHandles val="exact"/>
        </dgm:presLayoutVars>
      </dgm:prSet>
      <dgm:spPr/>
    </dgm:pt>
    <dgm:pt modelId="{3569AE99-199C-446B-8150-6A183016A4C2}" type="pres">
      <dgm:prSet presAssocID="{263E54A3-D5BF-474F-BB19-07A15FB30857}" presName="composite" presStyleCnt="0"/>
      <dgm:spPr/>
    </dgm:pt>
    <dgm:pt modelId="{5267A494-EE97-42A7-B0CC-E1EF1DFFC2B7}" type="pres">
      <dgm:prSet presAssocID="{263E54A3-D5BF-474F-BB19-07A15FB30857}" presName="imgShp" presStyleLbl="fgImgPlace1" presStyleIdx="0" presStyleCnt="8"/>
      <dgm:spPr>
        <a:solidFill>
          <a:schemeClr val="accent1">
            <a:lumMod val="40000"/>
            <a:lumOff val="60000"/>
          </a:schemeClr>
        </a:solidFill>
      </dgm:spPr>
    </dgm:pt>
    <dgm:pt modelId="{F2174DA0-9CBB-4B84-87E5-24EA7C8E736F}" type="pres">
      <dgm:prSet presAssocID="{263E54A3-D5BF-474F-BB19-07A15FB30857}" presName="txShp" presStyleLbl="node1" presStyleIdx="0" presStyleCnt="8" custScaleX="123802" custLinFactNeighborX="14776" custLinFactNeighborY="-780">
        <dgm:presLayoutVars>
          <dgm:bulletEnabled val="1"/>
        </dgm:presLayoutVars>
      </dgm:prSet>
      <dgm:spPr/>
    </dgm:pt>
    <dgm:pt modelId="{0D0692A8-38CA-4E50-97C1-C1ACF5251B5C}" type="pres">
      <dgm:prSet presAssocID="{52A669D1-1557-4E5B-BC5D-D4332E49A5DB}" presName="spacing" presStyleCnt="0"/>
      <dgm:spPr/>
    </dgm:pt>
    <dgm:pt modelId="{8D43B570-6B7E-4754-B61B-90B85AEBB62A}" type="pres">
      <dgm:prSet presAssocID="{12DB3013-21BD-43C3-B0CA-3F09A69C9492}" presName="composite" presStyleCnt="0"/>
      <dgm:spPr/>
    </dgm:pt>
    <dgm:pt modelId="{582289C8-6D73-49B6-A02F-E53560241F35}" type="pres">
      <dgm:prSet presAssocID="{12DB3013-21BD-43C3-B0CA-3F09A69C9492}" presName="imgShp" presStyleLbl="fgImgPlace1" presStyleIdx="1" presStyleCnt="8"/>
      <dgm:spPr>
        <a:solidFill>
          <a:schemeClr val="accent1">
            <a:lumMod val="40000"/>
            <a:lumOff val="60000"/>
          </a:schemeClr>
        </a:solidFill>
      </dgm:spPr>
    </dgm:pt>
    <dgm:pt modelId="{D8598052-ECF5-4D4F-A9CA-F2EA9DF64322}" type="pres">
      <dgm:prSet presAssocID="{12DB3013-21BD-43C3-B0CA-3F09A69C9492}" presName="txShp" presStyleLbl="node1" presStyleIdx="1" presStyleCnt="8" custScaleX="123802" custLinFactNeighborX="14776" custLinFactNeighborY="-780">
        <dgm:presLayoutVars>
          <dgm:bulletEnabled val="1"/>
        </dgm:presLayoutVars>
      </dgm:prSet>
      <dgm:spPr/>
    </dgm:pt>
    <dgm:pt modelId="{4D386B1C-416A-4AAA-A3AC-F29EC5B49CDF}" type="pres">
      <dgm:prSet presAssocID="{45E3DC3D-6CBF-40E1-81AF-B27FC596C1F5}" presName="spacing" presStyleCnt="0"/>
      <dgm:spPr/>
    </dgm:pt>
    <dgm:pt modelId="{1AB52EF4-D6F5-4918-AD93-B4765DBF5E78}" type="pres">
      <dgm:prSet presAssocID="{FD4DC810-FC5C-4898-836E-10840F861309}" presName="composite" presStyleCnt="0"/>
      <dgm:spPr/>
    </dgm:pt>
    <dgm:pt modelId="{E345E231-52D4-4512-A60E-0A8B92EC91A9}" type="pres">
      <dgm:prSet presAssocID="{FD4DC810-FC5C-4898-836E-10840F861309}" presName="imgShp" presStyleLbl="fgImgPlace1" presStyleIdx="2" presStyleCnt="8"/>
      <dgm:spPr>
        <a:solidFill>
          <a:schemeClr val="accent1">
            <a:lumMod val="40000"/>
            <a:lumOff val="60000"/>
          </a:schemeClr>
        </a:solidFill>
      </dgm:spPr>
    </dgm:pt>
    <dgm:pt modelId="{71142782-6B3B-483A-9DF4-D2286CAFB0FD}" type="pres">
      <dgm:prSet presAssocID="{FD4DC810-FC5C-4898-836E-10840F861309}" presName="txShp" presStyleLbl="node1" presStyleIdx="2" presStyleCnt="8" custScaleX="123802" custLinFactNeighborX="14776" custLinFactNeighborY="-780">
        <dgm:presLayoutVars>
          <dgm:bulletEnabled val="1"/>
        </dgm:presLayoutVars>
      </dgm:prSet>
      <dgm:spPr/>
    </dgm:pt>
    <dgm:pt modelId="{44F5ED62-850F-4034-B357-FDD62C3F12C5}" type="pres">
      <dgm:prSet presAssocID="{4B9A5FB1-B871-41AC-88C9-8745A81DF594}" presName="spacing" presStyleCnt="0"/>
      <dgm:spPr/>
    </dgm:pt>
    <dgm:pt modelId="{13D09F59-3D6D-4A3E-AA04-5C682C7FD8ED}" type="pres">
      <dgm:prSet presAssocID="{951F1EA1-2B7D-43AE-BC7A-C9F7CE9D161D}" presName="composite" presStyleCnt="0"/>
      <dgm:spPr/>
    </dgm:pt>
    <dgm:pt modelId="{EAF8DF96-DC26-4599-B1F2-906E279F2D32}" type="pres">
      <dgm:prSet presAssocID="{951F1EA1-2B7D-43AE-BC7A-C9F7CE9D161D}" presName="imgShp" presStyleLbl="fgImgPlace1" presStyleIdx="3" presStyleCnt="8"/>
      <dgm:spPr>
        <a:solidFill>
          <a:schemeClr val="accent1">
            <a:lumMod val="40000"/>
            <a:lumOff val="60000"/>
          </a:schemeClr>
        </a:solidFill>
      </dgm:spPr>
    </dgm:pt>
    <dgm:pt modelId="{E730298E-B8A6-452D-9429-35485AF971FD}" type="pres">
      <dgm:prSet presAssocID="{951F1EA1-2B7D-43AE-BC7A-C9F7CE9D161D}" presName="txShp" presStyleLbl="node1" presStyleIdx="3" presStyleCnt="8" custScaleX="123802" custLinFactNeighborX="14776" custLinFactNeighborY="-780">
        <dgm:presLayoutVars>
          <dgm:bulletEnabled val="1"/>
        </dgm:presLayoutVars>
      </dgm:prSet>
      <dgm:spPr/>
    </dgm:pt>
    <dgm:pt modelId="{1190677A-1A59-4EC9-9F53-8EC81B83877D}" type="pres">
      <dgm:prSet presAssocID="{539612F3-AF28-4BC2-8A39-B192F9D07E2E}" presName="spacing" presStyleCnt="0"/>
      <dgm:spPr/>
    </dgm:pt>
    <dgm:pt modelId="{499A6C9A-8429-4380-879B-FD45E7BB2A0C}" type="pres">
      <dgm:prSet presAssocID="{8B031E22-A8BC-4946-9FF4-FD4EBCB531BA}" presName="composite" presStyleCnt="0"/>
      <dgm:spPr/>
    </dgm:pt>
    <dgm:pt modelId="{00F21106-37E8-4D0E-92DE-2C00B7070EB0}" type="pres">
      <dgm:prSet presAssocID="{8B031E22-A8BC-4946-9FF4-FD4EBCB531BA}" presName="imgShp" presStyleLbl="fgImgPlace1" presStyleIdx="4" presStyleCnt="8"/>
      <dgm:spPr>
        <a:solidFill>
          <a:schemeClr val="accent1">
            <a:lumMod val="40000"/>
            <a:lumOff val="60000"/>
          </a:schemeClr>
        </a:solidFill>
      </dgm:spPr>
    </dgm:pt>
    <dgm:pt modelId="{4898F1A9-CF3E-48DE-81F8-2765A79A7532}" type="pres">
      <dgm:prSet presAssocID="{8B031E22-A8BC-4946-9FF4-FD4EBCB531BA}" presName="txShp" presStyleLbl="node1" presStyleIdx="4" presStyleCnt="8" custScaleX="123802" custLinFactNeighborX="14776" custLinFactNeighborY="-780">
        <dgm:presLayoutVars>
          <dgm:bulletEnabled val="1"/>
        </dgm:presLayoutVars>
      </dgm:prSet>
      <dgm:spPr/>
    </dgm:pt>
    <dgm:pt modelId="{D007D382-65F4-4C18-9199-DAFE1BC9DD15}" type="pres">
      <dgm:prSet presAssocID="{23F86074-C335-4568-A476-AD8A429A16DD}" presName="spacing" presStyleCnt="0"/>
      <dgm:spPr/>
    </dgm:pt>
    <dgm:pt modelId="{2DDE1C47-6C1B-4131-BC83-4526BC0B364A}" type="pres">
      <dgm:prSet presAssocID="{00B65F0E-FBEC-4750-A257-83099C268697}" presName="composite" presStyleCnt="0"/>
      <dgm:spPr/>
    </dgm:pt>
    <dgm:pt modelId="{D29018D2-9E6D-4843-9737-93F722854DCF}" type="pres">
      <dgm:prSet presAssocID="{00B65F0E-FBEC-4750-A257-83099C268697}" presName="imgShp" presStyleLbl="fgImgPlace1" presStyleIdx="5" presStyleCnt="8"/>
      <dgm:spPr>
        <a:solidFill>
          <a:schemeClr val="accent1">
            <a:lumMod val="40000"/>
            <a:lumOff val="60000"/>
          </a:schemeClr>
        </a:solidFill>
      </dgm:spPr>
    </dgm:pt>
    <dgm:pt modelId="{7FE78AD3-8CAE-4D50-AD61-6E8CF4B36D0A}" type="pres">
      <dgm:prSet presAssocID="{00B65F0E-FBEC-4750-A257-83099C268697}" presName="txShp" presStyleLbl="node1" presStyleIdx="5" presStyleCnt="8" custScaleX="123802" custLinFactNeighborX="14776" custLinFactNeighborY="-780">
        <dgm:presLayoutVars>
          <dgm:bulletEnabled val="1"/>
        </dgm:presLayoutVars>
      </dgm:prSet>
      <dgm:spPr/>
    </dgm:pt>
    <dgm:pt modelId="{9644FB93-15D5-4106-8315-40814FB7445A}" type="pres">
      <dgm:prSet presAssocID="{18C350D5-5C21-496C-A6E7-039E9AD253FB}" presName="spacing" presStyleCnt="0"/>
      <dgm:spPr/>
    </dgm:pt>
    <dgm:pt modelId="{00BA6DFC-CA22-4E1B-A1B9-F5AAB34C6056}" type="pres">
      <dgm:prSet presAssocID="{7957E33D-C099-4B90-A88C-A71764AC34B7}" presName="composite" presStyleCnt="0"/>
      <dgm:spPr/>
    </dgm:pt>
    <dgm:pt modelId="{496EAD79-85BD-413B-AA89-B8BDB38F7EB9}" type="pres">
      <dgm:prSet presAssocID="{7957E33D-C099-4B90-A88C-A71764AC34B7}" presName="imgShp" presStyleLbl="fgImgPlace1" presStyleIdx="6" presStyleCnt="8"/>
      <dgm:spPr>
        <a:solidFill>
          <a:schemeClr val="accent1">
            <a:lumMod val="40000"/>
            <a:lumOff val="60000"/>
          </a:schemeClr>
        </a:solidFill>
      </dgm:spPr>
    </dgm:pt>
    <dgm:pt modelId="{E8BF857A-ABC1-4761-91B6-9E9B571FF552}" type="pres">
      <dgm:prSet presAssocID="{7957E33D-C099-4B90-A88C-A71764AC34B7}" presName="txShp" presStyleLbl="node1" presStyleIdx="6" presStyleCnt="8" custScaleX="123802" custScaleY="123994" custLinFactNeighborX="14776" custLinFactNeighborY="-780">
        <dgm:presLayoutVars>
          <dgm:bulletEnabled val="1"/>
        </dgm:presLayoutVars>
      </dgm:prSet>
      <dgm:spPr/>
    </dgm:pt>
    <dgm:pt modelId="{284FD2C0-6AC4-4F64-93BF-0B84B5BD4089}" type="pres">
      <dgm:prSet presAssocID="{4D660B90-D48B-494A-8903-F9B97A3A2FFE}" presName="spacing" presStyleCnt="0"/>
      <dgm:spPr/>
    </dgm:pt>
    <dgm:pt modelId="{3BFDCAAE-C514-4B6A-8039-A57D1DC56D44}" type="pres">
      <dgm:prSet presAssocID="{D9AF521E-115C-47E8-95B5-201A9B810CE8}" presName="composite" presStyleCnt="0"/>
      <dgm:spPr/>
    </dgm:pt>
    <dgm:pt modelId="{8E7A245E-B100-40BD-BC5F-F26A69E269CB}" type="pres">
      <dgm:prSet presAssocID="{D9AF521E-115C-47E8-95B5-201A9B810CE8}" presName="imgShp" presStyleLbl="fgImgPlace1" presStyleIdx="7" presStyleCnt="8"/>
      <dgm:spPr>
        <a:solidFill>
          <a:schemeClr val="accent1">
            <a:lumMod val="40000"/>
            <a:lumOff val="60000"/>
          </a:schemeClr>
        </a:solidFill>
      </dgm:spPr>
    </dgm:pt>
    <dgm:pt modelId="{B8371E1E-318C-4DCA-BBCA-17CA84E51FE9}" type="pres">
      <dgm:prSet presAssocID="{D9AF521E-115C-47E8-95B5-201A9B810CE8}" presName="txShp" presStyleLbl="node1" presStyleIdx="7" presStyleCnt="8" custScaleX="123802" custLinFactNeighborX="14776" custLinFactNeighborY="-780">
        <dgm:presLayoutVars>
          <dgm:bulletEnabled val="1"/>
        </dgm:presLayoutVars>
      </dgm:prSet>
      <dgm:spPr/>
    </dgm:pt>
  </dgm:ptLst>
  <dgm:cxnLst>
    <dgm:cxn modelId="{50AE920B-6966-4D91-B6E5-054118B87313}" type="presOf" srcId="{7957E33D-C099-4B90-A88C-A71764AC34B7}" destId="{E8BF857A-ABC1-4761-91B6-9E9B571FF552}" srcOrd="0" destOrd="0" presId="urn:microsoft.com/office/officeart/2005/8/layout/vList3"/>
    <dgm:cxn modelId="{55EC5A26-4EFD-413D-B5DA-6A0CA5BC8945}" type="presOf" srcId="{FD4DC810-FC5C-4898-836E-10840F861309}" destId="{71142782-6B3B-483A-9DF4-D2286CAFB0FD}" srcOrd="0" destOrd="0" presId="urn:microsoft.com/office/officeart/2005/8/layout/vList3"/>
    <dgm:cxn modelId="{2445F332-5A19-45EE-B72B-AC209CDBCE80}" srcId="{94EA372E-ED3C-46DF-80EF-F7A4CF6C1E00}" destId="{FD4DC810-FC5C-4898-836E-10840F861309}" srcOrd="2" destOrd="0" parTransId="{0D2E0533-5BAE-4E20-A641-709AE8EDF241}" sibTransId="{4B9A5FB1-B871-41AC-88C9-8745A81DF594}"/>
    <dgm:cxn modelId="{F98C2939-9C9C-421D-92DA-F9BA7360D857}" srcId="{94EA372E-ED3C-46DF-80EF-F7A4CF6C1E00}" destId="{D9AF521E-115C-47E8-95B5-201A9B810CE8}" srcOrd="7" destOrd="0" parTransId="{C6B3503F-360B-46CE-B634-FDFA9E87940E}" sibTransId="{9C95B329-E471-4DEF-BBA9-B81A87206C5E}"/>
    <dgm:cxn modelId="{3E3A9848-350E-4B2B-9E48-9A50640E3DCD}" type="presOf" srcId="{951F1EA1-2B7D-43AE-BC7A-C9F7CE9D161D}" destId="{E730298E-B8A6-452D-9429-35485AF971FD}" srcOrd="0" destOrd="0" presId="urn:microsoft.com/office/officeart/2005/8/layout/vList3"/>
    <dgm:cxn modelId="{EF26866D-7154-4C52-818B-DAD8BAA1D306}" type="presOf" srcId="{12DB3013-21BD-43C3-B0CA-3F09A69C9492}" destId="{D8598052-ECF5-4D4F-A9CA-F2EA9DF64322}" srcOrd="0" destOrd="0" presId="urn:microsoft.com/office/officeart/2005/8/layout/vList3"/>
    <dgm:cxn modelId="{28563074-6FF2-4719-91C8-1C1D355087F3}" srcId="{94EA372E-ED3C-46DF-80EF-F7A4CF6C1E00}" destId="{951F1EA1-2B7D-43AE-BC7A-C9F7CE9D161D}" srcOrd="3" destOrd="0" parTransId="{02880A4C-1635-494B-B255-8B5ADBADB03A}" sibTransId="{539612F3-AF28-4BC2-8A39-B192F9D07E2E}"/>
    <dgm:cxn modelId="{87634258-DFA4-410A-A56F-725B69C35E11}" srcId="{94EA372E-ED3C-46DF-80EF-F7A4CF6C1E00}" destId="{263E54A3-D5BF-474F-BB19-07A15FB30857}" srcOrd="0" destOrd="0" parTransId="{B8116AD4-EFE5-4C91-9CF5-07586D9C8762}" sibTransId="{52A669D1-1557-4E5B-BC5D-D4332E49A5DB}"/>
    <dgm:cxn modelId="{3FB2235A-C483-4BB0-B62B-CBB209C6A637}" type="presOf" srcId="{263E54A3-D5BF-474F-BB19-07A15FB30857}" destId="{F2174DA0-9CBB-4B84-87E5-24EA7C8E736F}" srcOrd="0" destOrd="0" presId="urn:microsoft.com/office/officeart/2005/8/layout/vList3"/>
    <dgm:cxn modelId="{0BCED087-D1C5-45B4-8CC6-5350AC8CD548}" srcId="{94EA372E-ED3C-46DF-80EF-F7A4CF6C1E00}" destId="{7957E33D-C099-4B90-A88C-A71764AC34B7}" srcOrd="6" destOrd="0" parTransId="{C75BF263-ADF5-41E3-B55D-A5FFEB9AE80A}" sibTransId="{4D660B90-D48B-494A-8903-F9B97A3A2FFE}"/>
    <dgm:cxn modelId="{DC38EAA4-6AF7-4210-B5A9-5B78642A1785}" srcId="{94EA372E-ED3C-46DF-80EF-F7A4CF6C1E00}" destId="{00B65F0E-FBEC-4750-A257-83099C268697}" srcOrd="5" destOrd="0" parTransId="{F653A0F1-7E8B-47B4-B9F8-8F5EE38D386E}" sibTransId="{18C350D5-5C21-496C-A6E7-039E9AD253FB}"/>
    <dgm:cxn modelId="{CC16F2A4-07A8-4B4D-A5F3-C1C57940C51A}" type="presOf" srcId="{D9AF521E-115C-47E8-95B5-201A9B810CE8}" destId="{B8371E1E-318C-4DCA-BBCA-17CA84E51FE9}" srcOrd="0" destOrd="0" presId="urn:microsoft.com/office/officeart/2005/8/layout/vList3"/>
    <dgm:cxn modelId="{478346B5-7273-4333-AB74-4726A4A0C6D6}" type="presOf" srcId="{8B031E22-A8BC-4946-9FF4-FD4EBCB531BA}" destId="{4898F1A9-CF3E-48DE-81F8-2765A79A7532}" srcOrd="0" destOrd="0" presId="urn:microsoft.com/office/officeart/2005/8/layout/vList3"/>
    <dgm:cxn modelId="{208ACAB9-DC42-42BA-A709-862AC6901B87}" srcId="{94EA372E-ED3C-46DF-80EF-F7A4CF6C1E00}" destId="{8B031E22-A8BC-4946-9FF4-FD4EBCB531BA}" srcOrd="4" destOrd="0" parTransId="{F868EB96-B9C7-4702-BF82-E03B6F455FB7}" sibTransId="{23F86074-C335-4568-A476-AD8A429A16DD}"/>
    <dgm:cxn modelId="{5CD09DCE-AD56-40F3-87E5-C6DCEFF91879}" type="presOf" srcId="{00B65F0E-FBEC-4750-A257-83099C268697}" destId="{7FE78AD3-8CAE-4D50-AD61-6E8CF4B36D0A}" srcOrd="0" destOrd="0" presId="urn:microsoft.com/office/officeart/2005/8/layout/vList3"/>
    <dgm:cxn modelId="{DBF3CBDE-30F8-4730-B7F1-F31CA550FDCE}" type="presOf" srcId="{94EA372E-ED3C-46DF-80EF-F7A4CF6C1E00}" destId="{E865EF8D-C16D-4171-9777-CE3D058B85B8}" srcOrd="0" destOrd="0" presId="urn:microsoft.com/office/officeart/2005/8/layout/vList3"/>
    <dgm:cxn modelId="{41707FEB-FAE2-4CFC-BBEF-DCB38E2AA57C}" srcId="{94EA372E-ED3C-46DF-80EF-F7A4CF6C1E00}" destId="{12DB3013-21BD-43C3-B0CA-3F09A69C9492}" srcOrd="1" destOrd="0" parTransId="{08D60F03-6CE8-427B-9587-1DFDE8E79D96}" sibTransId="{45E3DC3D-6CBF-40E1-81AF-B27FC596C1F5}"/>
    <dgm:cxn modelId="{CD372450-D8E3-4A31-84D1-964201A96DFC}" type="presParOf" srcId="{E865EF8D-C16D-4171-9777-CE3D058B85B8}" destId="{3569AE99-199C-446B-8150-6A183016A4C2}" srcOrd="0" destOrd="0" presId="urn:microsoft.com/office/officeart/2005/8/layout/vList3"/>
    <dgm:cxn modelId="{57776D68-113A-4B31-8922-CD7B46786688}" type="presParOf" srcId="{3569AE99-199C-446B-8150-6A183016A4C2}" destId="{5267A494-EE97-42A7-B0CC-E1EF1DFFC2B7}" srcOrd="0" destOrd="0" presId="urn:microsoft.com/office/officeart/2005/8/layout/vList3"/>
    <dgm:cxn modelId="{76039979-056F-4E19-B7DF-68B16727B9A7}" type="presParOf" srcId="{3569AE99-199C-446B-8150-6A183016A4C2}" destId="{F2174DA0-9CBB-4B84-87E5-24EA7C8E736F}" srcOrd="1" destOrd="0" presId="urn:microsoft.com/office/officeart/2005/8/layout/vList3"/>
    <dgm:cxn modelId="{751A2BB4-5392-4F7C-999A-6B505CCBC2BC}" type="presParOf" srcId="{E865EF8D-C16D-4171-9777-CE3D058B85B8}" destId="{0D0692A8-38CA-4E50-97C1-C1ACF5251B5C}" srcOrd="1" destOrd="0" presId="urn:microsoft.com/office/officeart/2005/8/layout/vList3"/>
    <dgm:cxn modelId="{9C405CC8-6F29-4DFB-AB8F-CDA0D44A67AD}" type="presParOf" srcId="{E865EF8D-C16D-4171-9777-CE3D058B85B8}" destId="{8D43B570-6B7E-4754-B61B-90B85AEBB62A}" srcOrd="2" destOrd="0" presId="urn:microsoft.com/office/officeart/2005/8/layout/vList3"/>
    <dgm:cxn modelId="{8E6EBE97-19DB-438C-9F7C-277FF5D323ED}" type="presParOf" srcId="{8D43B570-6B7E-4754-B61B-90B85AEBB62A}" destId="{582289C8-6D73-49B6-A02F-E53560241F35}" srcOrd="0" destOrd="0" presId="urn:microsoft.com/office/officeart/2005/8/layout/vList3"/>
    <dgm:cxn modelId="{97A376AC-3315-4F85-963B-62915F6D948A}" type="presParOf" srcId="{8D43B570-6B7E-4754-B61B-90B85AEBB62A}" destId="{D8598052-ECF5-4D4F-A9CA-F2EA9DF64322}" srcOrd="1" destOrd="0" presId="urn:microsoft.com/office/officeart/2005/8/layout/vList3"/>
    <dgm:cxn modelId="{29FD2E7A-7E87-4DA7-B9B5-15017E374F89}" type="presParOf" srcId="{E865EF8D-C16D-4171-9777-CE3D058B85B8}" destId="{4D386B1C-416A-4AAA-A3AC-F29EC5B49CDF}" srcOrd="3" destOrd="0" presId="urn:microsoft.com/office/officeart/2005/8/layout/vList3"/>
    <dgm:cxn modelId="{E020D377-60A6-43BE-9886-A93A349CBC09}" type="presParOf" srcId="{E865EF8D-C16D-4171-9777-CE3D058B85B8}" destId="{1AB52EF4-D6F5-4918-AD93-B4765DBF5E78}" srcOrd="4" destOrd="0" presId="urn:microsoft.com/office/officeart/2005/8/layout/vList3"/>
    <dgm:cxn modelId="{D0F01988-8E18-4CD3-A769-298FB2E27BCD}" type="presParOf" srcId="{1AB52EF4-D6F5-4918-AD93-B4765DBF5E78}" destId="{E345E231-52D4-4512-A60E-0A8B92EC91A9}" srcOrd="0" destOrd="0" presId="urn:microsoft.com/office/officeart/2005/8/layout/vList3"/>
    <dgm:cxn modelId="{12718678-B46C-4CD2-AA70-179521775198}" type="presParOf" srcId="{1AB52EF4-D6F5-4918-AD93-B4765DBF5E78}" destId="{71142782-6B3B-483A-9DF4-D2286CAFB0FD}" srcOrd="1" destOrd="0" presId="urn:microsoft.com/office/officeart/2005/8/layout/vList3"/>
    <dgm:cxn modelId="{B3139416-244C-4FA1-AF3F-84312F8F9316}" type="presParOf" srcId="{E865EF8D-C16D-4171-9777-CE3D058B85B8}" destId="{44F5ED62-850F-4034-B357-FDD62C3F12C5}" srcOrd="5" destOrd="0" presId="urn:microsoft.com/office/officeart/2005/8/layout/vList3"/>
    <dgm:cxn modelId="{5D39DD95-BA3F-4ED2-A710-585348EAB4F2}" type="presParOf" srcId="{E865EF8D-C16D-4171-9777-CE3D058B85B8}" destId="{13D09F59-3D6D-4A3E-AA04-5C682C7FD8ED}" srcOrd="6" destOrd="0" presId="urn:microsoft.com/office/officeart/2005/8/layout/vList3"/>
    <dgm:cxn modelId="{A9ABFAE1-36B6-4250-B717-2DFA221FB7D3}" type="presParOf" srcId="{13D09F59-3D6D-4A3E-AA04-5C682C7FD8ED}" destId="{EAF8DF96-DC26-4599-B1F2-906E279F2D32}" srcOrd="0" destOrd="0" presId="urn:microsoft.com/office/officeart/2005/8/layout/vList3"/>
    <dgm:cxn modelId="{2950274E-F04B-42BE-8BE1-AA25C8E17B45}" type="presParOf" srcId="{13D09F59-3D6D-4A3E-AA04-5C682C7FD8ED}" destId="{E730298E-B8A6-452D-9429-35485AF971FD}" srcOrd="1" destOrd="0" presId="urn:microsoft.com/office/officeart/2005/8/layout/vList3"/>
    <dgm:cxn modelId="{929CC131-97F2-4012-AFD7-3E58428F5442}" type="presParOf" srcId="{E865EF8D-C16D-4171-9777-CE3D058B85B8}" destId="{1190677A-1A59-4EC9-9F53-8EC81B83877D}" srcOrd="7" destOrd="0" presId="urn:microsoft.com/office/officeart/2005/8/layout/vList3"/>
    <dgm:cxn modelId="{8F8E774B-590C-437F-AB2E-3413C88E6310}" type="presParOf" srcId="{E865EF8D-C16D-4171-9777-CE3D058B85B8}" destId="{499A6C9A-8429-4380-879B-FD45E7BB2A0C}" srcOrd="8" destOrd="0" presId="urn:microsoft.com/office/officeart/2005/8/layout/vList3"/>
    <dgm:cxn modelId="{16233983-D046-45C7-9E11-6346FB7D2EE3}" type="presParOf" srcId="{499A6C9A-8429-4380-879B-FD45E7BB2A0C}" destId="{00F21106-37E8-4D0E-92DE-2C00B7070EB0}" srcOrd="0" destOrd="0" presId="urn:microsoft.com/office/officeart/2005/8/layout/vList3"/>
    <dgm:cxn modelId="{E9A59819-FFFA-46DA-9E2B-9B60D7377C96}" type="presParOf" srcId="{499A6C9A-8429-4380-879B-FD45E7BB2A0C}" destId="{4898F1A9-CF3E-48DE-81F8-2765A79A7532}" srcOrd="1" destOrd="0" presId="urn:microsoft.com/office/officeart/2005/8/layout/vList3"/>
    <dgm:cxn modelId="{7B4819A5-DEC6-4352-8C68-F38CD674D60D}" type="presParOf" srcId="{E865EF8D-C16D-4171-9777-CE3D058B85B8}" destId="{D007D382-65F4-4C18-9199-DAFE1BC9DD15}" srcOrd="9" destOrd="0" presId="urn:microsoft.com/office/officeart/2005/8/layout/vList3"/>
    <dgm:cxn modelId="{C5C31DE7-48F7-47CA-9FF2-FEE88DBC9EC7}" type="presParOf" srcId="{E865EF8D-C16D-4171-9777-CE3D058B85B8}" destId="{2DDE1C47-6C1B-4131-BC83-4526BC0B364A}" srcOrd="10" destOrd="0" presId="urn:microsoft.com/office/officeart/2005/8/layout/vList3"/>
    <dgm:cxn modelId="{B32A0980-3D68-489F-A177-EE12891E9C11}" type="presParOf" srcId="{2DDE1C47-6C1B-4131-BC83-4526BC0B364A}" destId="{D29018D2-9E6D-4843-9737-93F722854DCF}" srcOrd="0" destOrd="0" presId="urn:microsoft.com/office/officeart/2005/8/layout/vList3"/>
    <dgm:cxn modelId="{DA0283E2-AD59-4747-9953-31105C29217E}" type="presParOf" srcId="{2DDE1C47-6C1B-4131-BC83-4526BC0B364A}" destId="{7FE78AD3-8CAE-4D50-AD61-6E8CF4B36D0A}" srcOrd="1" destOrd="0" presId="urn:microsoft.com/office/officeart/2005/8/layout/vList3"/>
    <dgm:cxn modelId="{348ADB8C-294D-45A5-9029-AC5EB18F79C3}" type="presParOf" srcId="{E865EF8D-C16D-4171-9777-CE3D058B85B8}" destId="{9644FB93-15D5-4106-8315-40814FB7445A}" srcOrd="11" destOrd="0" presId="urn:microsoft.com/office/officeart/2005/8/layout/vList3"/>
    <dgm:cxn modelId="{8543C105-729A-432C-9171-4F2C4661EF5A}" type="presParOf" srcId="{E865EF8D-C16D-4171-9777-CE3D058B85B8}" destId="{00BA6DFC-CA22-4E1B-A1B9-F5AAB34C6056}" srcOrd="12" destOrd="0" presId="urn:microsoft.com/office/officeart/2005/8/layout/vList3"/>
    <dgm:cxn modelId="{4530E1A0-2EA6-4660-9146-C0CBDDDA39CA}" type="presParOf" srcId="{00BA6DFC-CA22-4E1B-A1B9-F5AAB34C6056}" destId="{496EAD79-85BD-413B-AA89-B8BDB38F7EB9}" srcOrd="0" destOrd="0" presId="urn:microsoft.com/office/officeart/2005/8/layout/vList3"/>
    <dgm:cxn modelId="{2C0ACA95-E6CF-42C4-945F-1454E31786B3}" type="presParOf" srcId="{00BA6DFC-CA22-4E1B-A1B9-F5AAB34C6056}" destId="{E8BF857A-ABC1-4761-91B6-9E9B571FF552}" srcOrd="1" destOrd="0" presId="urn:microsoft.com/office/officeart/2005/8/layout/vList3"/>
    <dgm:cxn modelId="{B4AFF619-7384-4C83-8FED-F0DD734BEE25}" type="presParOf" srcId="{E865EF8D-C16D-4171-9777-CE3D058B85B8}" destId="{284FD2C0-6AC4-4F64-93BF-0B84B5BD4089}" srcOrd="13" destOrd="0" presId="urn:microsoft.com/office/officeart/2005/8/layout/vList3"/>
    <dgm:cxn modelId="{03E57C34-E69E-4F99-A7F2-E567C3995CB8}" type="presParOf" srcId="{E865EF8D-C16D-4171-9777-CE3D058B85B8}" destId="{3BFDCAAE-C514-4B6A-8039-A57D1DC56D44}" srcOrd="14" destOrd="0" presId="urn:microsoft.com/office/officeart/2005/8/layout/vList3"/>
    <dgm:cxn modelId="{2B5556AD-78AB-4ECF-936F-D2B0BEBFD4F1}" type="presParOf" srcId="{3BFDCAAE-C514-4B6A-8039-A57D1DC56D44}" destId="{8E7A245E-B100-40BD-BC5F-F26A69E269CB}" srcOrd="0" destOrd="0" presId="urn:microsoft.com/office/officeart/2005/8/layout/vList3"/>
    <dgm:cxn modelId="{EB476720-09B7-4821-B0F3-FC92BACAD6D7}" type="presParOf" srcId="{3BFDCAAE-C514-4B6A-8039-A57D1DC56D44}" destId="{B8371E1E-318C-4DCA-BBCA-17CA84E51F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9F42A8-9D86-4304-BE34-3CAEF92708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B60665-8B5C-4E38-9C33-2B558DD16D11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Обратиться в Банк и сообщить о мошеннических действиях</a:t>
          </a:r>
        </a:p>
      </dgm:t>
    </dgm:pt>
    <dgm:pt modelId="{5C2867AD-FB13-41AE-9C0F-4D412D6B713C}" type="parTrans" cxnId="{A5F78ACC-C1A2-463C-9E25-148F2EB7BDF5}">
      <dgm:prSet/>
      <dgm:spPr/>
      <dgm:t>
        <a:bodyPr/>
        <a:lstStyle/>
        <a:p>
          <a:endParaRPr lang="ru-RU"/>
        </a:p>
      </dgm:t>
    </dgm:pt>
    <dgm:pt modelId="{0F78E325-12E5-4B93-B0C0-C69DF007F2A9}" type="sibTrans" cxnId="{A5F78ACC-C1A2-463C-9E25-148F2EB7BDF5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098E629B-05BC-43AD-BE88-B4889EC1D3DA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Обратиться с заявлением в полицию</a:t>
          </a:r>
        </a:p>
      </dgm:t>
    </dgm:pt>
    <dgm:pt modelId="{0D15226F-7A55-4132-8D95-03D168F38D34}" type="parTrans" cxnId="{4B072DAF-BED4-46B0-A788-BE03075C95A1}">
      <dgm:prSet/>
      <dgm:spPr/>
      <dgm:t>
        <a:bodyPr/>
        <a:lstStyle/>
        <a:p>
          <a:endParaRPr lang="ru-RU"/>
        </a:p>
      </dgm:t>
    </dgm:pt>
    <dgm:pt modelId="{D3980DA5-EFAB-4682-B6A3-FC463E899322}" type="sibTrans" cxnId="{4B072DAF-BED4-46B0-A788-BE03075C95A1}">
      <dgm:prSet/>
      <dgm:spPr/>
      <dgm:t>
        <a:bodyPr/>
        <a:lstStyle/>
        <a:p>
          <a:endParaRPr lang="ru-RU"/>
        </a:p>
      </dgm:t>
    </dgm:pt>
    <dgm:pt modelId="{B1C2EBB9-DD4F-477A-A65C-5E898B00CA8E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взлома Госуслуг необходимо воспользоваться функцией восстановления пароля, если пароль не удалось восстановить, то нужно обратиться  в МФЦ</a:t>
          </a:r>
        </a:p>
      </dgm:t>
    </dgm:pt>
    <dgm:pt modelId="{2F48154F-7F06-438B-8BC1-782EE7003CEC}" type="parTrans" cxnId="{04A83357-47FF-4A9C-9DC9-4BA87612BEA0}">
      <dgm:prSet/>
      <dgm:spPr/>
      <dgm:t>
        <a:bodyPr/>
        <a:lstStyle/>
        <a:p>
          <a:endParaRPr lang="ru-RU"/>
        </a:p>
      </dgm:t>
    </dgm:pt>
    <dgm:pt modelId="{1A51BFD0-6907-406F-BFAC-43CE0FFF0BA6}" type="sibTrans" cxnId="{04A83357-47FF-4A9C-9DC9-4BA87612BEA0}">
      <dgm:prSet/>
      <dgm:spPr/>
      <dgm:t>
        <a:bodyPr/>
        <a:lstStyle/>
        <a:p>
          <a:endParaRPr lang="ru-RU"/>
        </a:p>
      </dgm:t>
    </dgm:pt>
    <dgm:pt modelId="{8A88520B-F91C-473D-A781-8C371FE29A61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запрос своей кредитной истории </a:t>
          </a:r>
        </a:p>
      </dgm:t>
    </dgm:pt>
    <dgm:pt modelId="{87329B8F-EBFC-4BC7-9AA3-44900EAD92A6}" type="parTrans" cxnId="{670682BD-FBF9-4147-9A99-44EC05BF2562}">
      <dgm:prSet/>
      <dgm:spPr/>
      <dgm:t>
        <a:bodyPr/>
        <a:lstStyle/>
        <a:p>
          <a:endParaRPr lang="ru-RU"/>
        </a:p>
      </dgm:t>
    </dgm:pt>
    <dgm:pt modelId="{9B67A949-5DC1-493C-9227-5AA08D41B468}" type="sibTrans" cxnId="{670682BD-FBF9-4147-9A99-44EC05BF2562}">
      <dgm:prSet/>
      <dgm:spPr/>
      <dgm:t>
        <a:bodyPr/>
        <a:lstStyle/>
        <a:p>
          <a:endParaRPr lang="ru-RU"/>
        </a:p>
      </dgm:t>
    </dgm:pt>
    <dgm:pt modelId="{09BF0E85-4E2F-4B4A-B290-778FD842A3BD}" type="pres">
      <dgm:prSet presAssocID="{A69F42A8-9D86-4304-BE34-3CAEF92708FD}" presName="Name0" presStyleCnt="0">
        <dgm:presLayoutVars>
          <dgm:chMax val="7"/>
          <dgm:chPref val="7"/>
          <dgm:dir/>
        </dgm:presLayoutVars>
      </dgm:prSet>
      <dgm:spPr/>
    </dgm:pt>
    <dgm:pt modelId="{41E83808-1C21-4BAD-AF77-623EAF56773A}" type="pres">
      <dgm:prSet presAssocID="{A69F42A8-9D86-4304-BE34-3CAEF92708FD}" presName="Name1" presStyleCnt="0"/>
      <dgm:spPr/>
    </dgm:pt>
    <dgm:pt modelId="{11E7EF68-448F-44C5-8AFB-E7B48043A410}" type="pres">
      <dgm:prSet presAssocID="{A69F42A8-9D86-4304-BE34-3CAEF92708FD}" presName="cycle" presStyleCnt="0"/>
      <dgm:spPr/>
    </dgm:pt>
    <dgm:pt modelId="{7ED35B9C-E92B-4095-88FF-DFB2F6552ADE}" type="pres">
      <dgm:prSet presAssocID="{A69F42A8-9D86-4304-BE34-3CAEF92708FD}" presName="srcNode" presStyleLbl="node1" presStyleIdx="0" presStyleCnt="4"/>
      <dgm:spPr/>
    </dgm:pt>
    <dgm:pt modelId="{BAE41D1C-8996-47C9-BC96-EDA70279EA0D}" type="pres">
      <dgm:prSet presAssocID="{A69F42A8-9D86-4304-BE34-3CAEF92708FD}" presName="conn" presStyleLbl="parChTrans1D2" presStyleIdx="0" presStyleCnt="1"/>
      <dgm:spPr/>
    </dgm:pt>
    <dgm:pt modelId="{5AAF9266-C02D-422F-A45E-99BEA9D4E117}" type="pres">
      <dgm:prSet presAssocID="{A69F42A8-9D86-4304-BE34-3CAEF92708FD}" presName="extraNode" presStyleLbl="node1" presStyleIdx="0" presStyleCnt="4"/>
      <dgm:spPr/>
    </dgm:pt>
    <dgm:pt modelId="{CA9E8477-1DFC-4364-A8D9-8DEE0E8DF20D}" type="pres">
      <dgm:prSet presAssocID="{A69F42A8-9D86-4304-BE34-3CAEF92708FD}" presName="dstNode" presStyleLbl="node1" presStyleIdx="0" presStyleCnt="4"/>
      <dgm:spPr/>
    </dgm:pt>
    <dgm:pt modelId="{6E490128-A6F3-439D-9376-D8521C98CDC4}" type="pres">
      <dgm:prSet presAssocID="{67B60665-8B5C-4E38-9C33-2B558DD16D11}" presName="text_1" presStyleLbl="node1" presStyleIdx="0" presStyleCnt="4">
        <dgm:presLayoutVars>
          <dgm:bulletEnabled val="1"/>
        </dgm:presLayoutVars>
      </dgm:prSet>
      <dgm:spPr/>
    </dgm:pt>
    <dgm:pt modelId="{30CC079F-96A8-4346-87ED-369A656F5761}" type="pres">
      <dgm:prSet presAssocID="{67B60665-8B5C-4E38-9C33-2B558DD16D11}" presName="accent_1" presStyleCnt="0"/>
      <dgm:spPr/>
    </dgm:pt>
    <dgm:pt modelId="{3F082A91-407D-4322-890A-C86FB42FF04A}" type="pres">
      <dgm:prSet presAssocID="{67B60665-8B5C-4E38-9C33-2B558DD16D11}" presName="accentRepeatNode" presStyleLbl="solidFgAcc1" presStyleIdx="0" presStyleCnt="4"/>
      <dgm:spPr>
        <a:solidFill>
          <a:schemeClr val="tx2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33624F3C-B4A7-4EEE-B8DC-3DB96BEBBF7F}" type="pres">
      <dgm:prSet presAssocID="{B1C2EBB9-DD4F-477A-A65C-5E898B00CA8E}" presName="text_2" presStyleLbl="node1" presStyleIdx="1" presStyleCnt="4">
        <dgm:presLayoutVars>
          <dgm:bulletEnabled val="1"/>
        </dgm:presLayoutVars>
      </dgm:prSet>
      <dgm:spPr/>
    </dgm:pt>
    <dgm:pt modelId="{95214749-5BBE-4AFD-AB2F-7F5FB56F8574}" type="pres">
      <dgm:prSet presAssocID="{B1C2EBB9-DD4F-477A-A65C-5E898B00CA8E}" presName="accent_2" presStyleCnt="0"/>
      <dgm:spPr/>
    </dgm:pt>
    <dgm:pt modelId="{DC3276B2-4F6E-48A7-8220-C7F92F287A76}" type="pres">
      <dgm:prSet presAssocID="{B1C2EBB9-DD4F-477A-A65C-5E898B00CA8E}" presName="accentRepeatNode" presStyleLbl="solidFgAcc1" presStyleIdx="1" presStyleCnt="4"/>
      <dgm:spPr>
        <a:solidFill>
          <a:schemeClr val="tx2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3A563184-1014-4107-95CE-6F4228263A20}" type="pres">
      <dgm:prSet presAssocID="{8A88520B-F91C-473D-A781-8C371FE29A61}" presName="text_3" presStyleLbl="node1" presStyleIdx="2" presStyleCnt="4">
        <dgm:presLayoutVars>
          <dgm:bulletEnabled val="1"/>
        </dgm:presLayoutVars>
      </dgm:prSet>
      <dgm:spPr/>
    </dgm:pt>
    <dgm:pt modelId="{365E79CB-80E3-482F-9EB6-0FD9A9339445}" type="pres">
      <dgm:prSet presAssocID="{8A88520B-F91C-473D-A781-8C371FE29A61}" presName="accent_3" presStyleCnt="0"/>
      <dgm:spPr/>
    </dgm:pt>
    <dgm:pt modelId="{92E369FF-8643-408F-868B-466A5B8EEED9}" type="pres">
      <dgm:prSet presAssocID="{8A88520B-F91C-473D-A781-8C371FE29A61}" presName="accentRepeatNode" presStyleLbl="solidFgAcc1" presStyleIdx="2" presStyleCnt="4"/>
      <dgm:spPr>
        <a:solidFill>
          <a:schemeClr val="tx2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CA894D3A-06B0-41A8-83DF-E2202666EF6E}" type="pres">
      <dgm:prSet presAssocID="{098E629B-05BC-43AD-BE88-B4889EC1D3DA}" presName="text_4" presStyleLbl="node1" presStyleIdx="3" presStyleCnt="4">
        <dgm:presLayoutVars>
          <dgm:bulletEnabled val="1"/>
        </dgm:presLayoutVars>
      </dgm:prSet>
      <dgm:spPr/>
    </dgm:pt>
    <dgm:pt modelId="{9727B434-0596-4C16-BCD2-B11FF102C14E}" type="pres">
      <dgm:prSet presAssocID="{098E629B-05BC-43AD-BE88-B4889EC1D3DA}" presName="accent_4" presStyleCnt="0"/>
      <dgm:spPr/>
    </dgm:pt>
    <dgm:pt modelId="{859E8670-D506-40BD-9F32-8C888F211F9C}" type="pres">
      <dgm:prSet presAssocID="{098E629B-05BC-43AD-BE88-B4889EC1D3DA}" presName="accentRepeatNode" presStyleLbl="solidFgAcc1" presStyleIdx="3" presStyleCnt="4"/>
      <dgm:spPr>
        <a:solidFill>
          <a:schemeClr val="tx2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</dgm:ptLst>
  <dgm:cxnLst>
    <dgm:cxn modelId="{9FACBD17-E860-4DED-AB1F-FEE2F65D9B04}" type="presOf" srcId="{098E629B-05BC-43AD-BE88-B4889EC1D3DA}" destId="{CA894D3A-06B0-41A8-83DF-E2202666EF6E}" srcOrd="0" destOrd="0" presId="urn:microsoft.com/office/officeart/2008/layout/VerticalCurvedList"/>
    <dgm:cxn modelId="{EF930D66-BC5E-42DD-A5EC-7478E18AFFCA}" type="presOf" srcId="{67B60665-8B5C-4E38-9C33-2B558DD16D11}" destId="{6E490128-A6F3-439D-9376-D8521C98CDC4}" srcOrd="0" destOrd="0" presId="urn:microsoft.com/office/officeart/2008/layout/VerticalCurvedList"/>
    <dgm:cxn modelId="{04A83357-47FF-4A9C-9DC9-4BA87612BEA0}" srcId="{A69F42A8-9D86-4304-BE34-3CAEF92708FD}" destId="{B1C2EBB9-DD4F-477A-A65C-5E898B00CA8E}" srcOrd="1" destOrd="0" parTransId="{2F48154F-7F06-438B-8BC1-782EE7003CEC}" sibTransId="{1A51BFD0-6907-406F-BFAC-43CE0FFF0BA6}"/>
    <dgm:cxn modelId="{6DB56495-0E15-4126-B0A4-713F3E3DE04B}" type="presOf" srcId="{A69F42A8-9D86-4304-BE34-3CAEF92708FD}" destId="{09BF0E85-4E2F-4B4A-B290-778FD842A3BD}" srcOrd="0" destOrd="0" presId="urn:microsoft.com/office/officeart/2008/layout/VerticalCurvedList"/>
    <dgm:cxn modelId="{72927DA8-AE19-4432-AE7C-67F58EE4B407}" type="presOf" srcId="{8A88520B-F91C-473D-A781-8C371FE29A61}" destId="{3A563184-1014-4107-95CE-6F4228263A20}" srcOrd="0" destOrd="0" presId="urn:microsoft.com/office/officeart/2008/layout/VerticalCurvedList"/>
    <dgm:cxn modelId="{4B072DAF-BED4-46B0-A788-BE03075C95A1}" srcId="{A69F42A8-9D86-4304-BE34-3CAEF92708FD}" destId="{098E629B-05BC-43AD-BE88-B4889EC1D3DA}" srcOrd="3" destOrd="0" parTransId="{0D15226F-7A55-4132-8D95-03D168F38D34}" sibTransId="{D3980DA5-EFAB-4682-B6A3-FC463E899322}"/>
    <dgm:cxn modelId="{670682BD-FBF9-4147-9A99-44EC05BF2562}" srcId="{A69F42A8-9D86-4304-BE34-3CAEF92708FD}" destId="{8A88520B-F91C-473D-A781-8C371FE29A61}" srcOrd="2" destOrd="0" parTransId="{87329B8F-EBFC-4BC7-9AA3-44900EAD92A6}" sibTransId="{9B67A949-5DC1-493C-9227-5AA08D41B468}"/>
    <dgm:cxn modelId="{A5F78ACC-C1A2-463C-9E25-148F2EB7BDF5}" srcId="{A69F42A8-9D86-4304-BE34-3CAEF92708FD}" destId="{67B60665-8B5C-4E38-9C33-2B558DD16D11}" srcOrd="0" destOrd="0" parTransId="{5C2867AD-FB13-41AE-9C0F-4D412D6B713C}" sibTransId="{0F78E325-12E5-4B93-B0C0-C69DF007F2A9}"/>
    <dgm:cxn modelId="{6283DDF0-B7B9-4508-859F-120921BD596E}" type="presOf" srcId="{B1C2EBB9-DD4F-477A-A65C-5E898B00CA8E}" destId="{33624F3C-B4A7-4EEE-B8DC-3DB96BEBBF7F}" srcOrd="0" destOrd="0" presId="urn:microsoft.com/office/officeart/2008/layout/VerticalCurvedList"/>
    <dgm:cxn modelId="{8AB1D1F5-1136-4415-830D-CF091208B4C6}" type="presOf" srcId="{0F78E325-12E5-4B93-B0C0-C69DF007F2A9}" destId="{BAE41D1C-8996-47C9-BC96-EDA70279EA0D}" srcOrd="0" destOrd="0" presId="urn:microsoft.com/office/officeart/2008/layout/VerticalCurvedList"/>
    <dgm:cxn modelId="{41034D78-DD39-45D8-AE56-CC480378900C}" type="presParOf" srcId="{09BF0E85-4E2F-4B4A-B290-778FD842A3BD}" destId="{41E83808-1C21-4BAD-AF77-623EAF56773A}" srcOrd="0" destOrd="0" presId="urn:microsoft.com/office/officeart/2008/layout/VerticalCurvedList"/>
    <dgm:cxn modelId="{746DE9B4-0269-4056-A5BC-EA102CC05EA5}" type="presParOf" srcId="{41E83808-1C21-4BAD-AF77-623EAF56773A}" destId="{11E7EF68-448F-44C5-8AFB-E7B48043A410}" srcOrd="0" destOrd="0" presId="urn:microsoft.com/office/officeart/2008/layout/VerticalCurvedList"/>
    <dgm:cxn modelId="{1FDB78E0-02B9-43D4-8672-960421F7A924}" type="presParOf" srcId="{11E7EF68-448F-44C5-8AFB-E7B48043A410}" destId="{7ED35B9C-E92B-4095-88FF-DFB2F6552ADE}" srcOrd="0" destOrd="0" presId="urn:microsoft.com/office/officeart/2008/layout/VerticalCurvedList"/>
    <dgm:cxn modelId="{38CA7D4E-6CD8-4408-9989-2E3E624BF7D8}" type="presParOf" srcId="{11E7EF68-448F-44C5-8AFB-E7B48043A410}" destId="{BAE41D1C-8996-47C9-BC96-EDA70279EA0D}" srcOrd="1" destOrd="0" presId="urn:microsoft.com/office/officeart/2008/layout/VerticalCurvedList"/>
    <dgm:cxn modelId="{A1C0D79F-3368-49EE-B325-62145CC56BBB}" type="presParOf" srcId="{11E7EF68-448F-44C5-8AFB-E7B48043A410}" destId="{5AAF9266-C02D-422F-A45E-99BEA9D4E117}" srcOrd="2" destOrd="0" presId="urn:microsoft.com/office/officeart/2008/layout/VerticalCurvedList"/>
    <dgm:cxn modelId="{E449290A-9D54-4312-BFA9-37FCA5D3296E}" type="presParOf" srcId="{11E7EF68-448F-44C5-8AFB-E7B48043A410}" destId="{CA9E8477-1DFC-4364-A8D9-8DEE0E8DF20D}" srcOrd="3" destOrd="0" presId="urn:microsoft.com/office/officeart/2008/layout/VerticalCurvedList"/>
    <dgm:cxn modelId="{FC09227F-CD6A-4583-A805-BD8129E58AE1}" type="presParOf" srcId="{41E83808-1C21-4BAD-AF77-623EAF56773A}" destId="{6E490128-A6F3-439D-9376-D8521C98CDC4}" srcOrd="1" destOrd="0" presId="urn:microsoft.com/office/officeart/2008/layout/VerticalCurvedList"/>
    <dgm:cxn modelId="{F2C7A672-F92B-496E-8201-86CEED662B59}" type="presParOf" srcId="{41E83808-1C21-4BAD-AF77-623EAF56773A}" destId="{30CC079F-96A8-4346-87ED-369A656F5761}" srcOrd="2" destOrd="0" presId="urn:microsoft.com/office/officeart/2008/layout/VerticalCurvedList"/>
    <dgm:cxn modelId="{AE3FC29C-6B6D-40E0-A344-A8271F555131}" type="presParOf" srcId="{30CC079F-96A8-4346-87ED-369A656F5761}" destId="{3F082A91-407D-4322-890A-C86FB42FF04A}" srcOrd="0" destOrd="0" presId="urn:microsoft.com/office/officeart/2008/layout/VerticalCurvedList"/>
    <dgm:cxn modelId="{1EFD565C-A7A1-44B8-8726-F7CAFF9BE1D4}" type="presParOf" srcId="{41E83808-1C21-4BAD-AF77-623EAF56773A}" destId="{33624F3C-B4A7-4EEE-B8DC-3DB96BEBBF7F}" srcOrd="3" destOrd="0" presId="urn:microsoft.com/office/officeart/2008/layout/VerticalCurvedList"/>
    <dgm:cxn modelId="{83872CF2-8BCB-47CE-81DE-0ED41D019882}" type="presParOf" srcId="{41E83808-1C21-4BAD-AF77-623EAF56773A}" destId="{95214749-5BBE-4AFD-AB2F-7F5FB56F8574}" srcOrd="4" destOrd="0" presId="urn:microsoft.com/office/officeart/2008/layout/VerticalCurvedList"/>
    <dgm:cxn modelId="{60A94D3C-FCB8-4DAC-BE2F-7D2C9C613FDC}" type="presParOf" srcId="{95214749-5BBE-4AFD-AB2F-7F5FB56F8574}" destId="{DC3276B2-4F6E-48A7-8220-C7F92F287A76}" srcOrd="0" destOrd="0" presId="urn:microsoft.com/office/officeart/2008/layout/VerticalCurvedList"/>
    <dgm:cxn modelId="{494CCBAD-BBAC-446B-971E-E5D4DBD54C16}" type="presParOf" srcId="{41E83808-1C21-4BAD-AF77-623EAF56773A}" destId="{3A563184-1014-4107-95CE-6F4228263A20}" srcOrd="5" destOrd="0" presId="urn:microsoft.com/office/officeart/2008/layout/VerticalCurvedList"/>
    <dgm:cxn modelId="{B2D794AD-F02D-4C76-94C6-22CCF3A486A3}" type="presParOf" srcId="{41E83808-1C21-4BAD-AF77-623EAF56773A}" destId="{365E79CB-80E3-482F-9EB6-0FD9A9339445}" srcOrd="6" destOrd="0" presId="urn:microsoft.com/office/officeart/2008/layout/VerticalCurvedList"/>
    <dgm:cxn modelId="{47343F20-FE24-4333-827A-D19FD3EA1FF6}" type="presParOf" srcId="{365E79CB-80E3-482F-9EB6-0FD9A9339445}" destId="{92E369FF-8643-408F-868B-466A5B8EEED9}" srcOrd="0" destOrd="0" presId="urn:microsoft.com/office/officeart/2008/layout/VerticalCurvedList"/>
    <dgm:cxn modelId="{73893521-8DBE-44F2-B7A9-764DF04AE58C}" type="presParOf" srcId="{41E83808-1C21-4BAD-AF77-623EAF56773A}" destId="{CA894D3A-06B0-41A8-83DF-E2202666EF6E}" srcOrd="7" destOrd="0" presId="urn:microsoft.com/office/officeart/2008/layout/VerticalCurvedList"/>
    <dgm:cxn modelId="{DE0523CA-F70A-4EE2-92C7-0841E9FA5528}" type="presParOf" srcId="{41E83808-1C21-4BAD-AF77-623EAF56773A}" destId="{9727B434-0596-4C16-BCD2-B11FF102C14E}" srcOrd="8" destOrd="0" presId="urn:microsoft.com/office/officeart/2008/layout/VerticalCurvedList"/>
    <dgm:cxn modelId="{22012F43-BD88-4563-9644-982F3BEC4D17}" type="presParOf" srcId="{9727B434-0596-4C16-BCD2-B11FF102C14E}" destId="{859E8670-D506-40BD-9F32-8C888F211F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81A49-3998-4ACA-B1FC-9737CC9C74A9}">
      <dsp:nvSpPr>
        <dsp:cNvPr id="0" name=""/>
        <dsp:cNvSpPr/>
      </dsp:nvSpPr>
      <dsp:spPr>
        <a:xfrm>
          <a:off x="0" y="0"/>
          <a:ext cx="8362134" cy="45179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Звонок поступил с иностранного номера</a:t>
          </a:r>
        </a:p>
      </dsp:txBody>
      <dsp:txXfrm>
        <a:off x="1717605" y="0"/>
        <a:ext cx="6644528" cy="451791"/>
      </dsp:txXfrm>
    </dsp:sp>
    <dsp:sp modelId="{659E4FEF-8204-4CA8-8680-3006ED270E98}">
      <dsp:nvSpPr>
        <dsp:cNvPr id="0" name=""/>
        <dsp:cNvSpPr/>
      </dsp:nvSpPr>
      <dsp:spPr>
        <a:xfrm>
          <a:off x="45179" y="45179"/>
          <a:ext cx="1672426" cy="36143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9B113-E097-4AED-88F2-F4892D1FEB8F}">
      <dsp:nvSpPr>
        <dsp:cNvPr id="0" name=""/>
        <dsp:cNvSpPr/>
      </dsp:nvSpPr>
      <dsp:spPr>
        <a:xfrm>
          <a:off x="0" y="496970"/>
          <a:ext cx="8362134" cy="45179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Звонок поступил через </a:t>
          </a:r>
          <a:r>
            <a:rPr lang="en-US" sz="16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Whats</a:t>
          </a:r>
          <a:r>
            <a:rPr lang="en-US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App, Telegram, Viber, Skype </a:t>
          </a:r>
          <a:r>
            <a:rPr lang="ru-RU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т.п.</a:t>
          </a:r>
        </a:p>
      </dsp:txBody>
      <dsp:txXfrm>
        <a:off x="1717605" y="496970"/>
        <a:ext cx="6644528" cy="451791"/>
      </dsp:txXfrm>
    </dsp:sp>
    <dsp:sp modelId="{749FBCA7-0120-4C51-BFE7-828D1FF76B81}">
      <dsp:nvSpPr>
        <dsp:cNvPr id="0" name=""/>
        <dsp:cNvSpPr/>
      </dsp:nvSpPr>
      <dsp:spPr>
        <a:xfrm>
          <a:off x="45179" y="542149"/>
          <a:ext cx="1672426" cy="36143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1AFF5-DFA0-4B43-BB95-04DFEB7B72B5}">
      <dsp:nvSpPr>
        <dsp:cNvPr id="0" name=""/>
        <dsp:cNvSpPr/>
      </dsp:nvSpPr>
      <dsp:spPr>
        <a:xfrm>
          <a:off x="0" y="993941"/>
          <a:ext cx="8362134" cy="45179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Просят сообщить реквизиты банковской карты, личные данные или код из СМС</a:t>
          </a:r>
        </a:p>
      </dsp:txBody>
      <dsp:txXfrm>
        <a:off x="1717605" y="993941"/>
        <a:ext cx="6644528" cy="451791"/>
      </dsp:txXfrm>
    </dsp:sp>
    <dsp:sp modelId="{46F93A81-D483-42DA-A484-EFA03B088FB2}">
      <dsp:nvSpPr>
        <dsp:cNvPr id="0" name=""/>
        <dsp:cNvSpPr/>
      </dsp:nvSpPr>
      <dsp:spPr>
        <a:xfrm>
          <a:off x="45179" y="1039120"/>
          <a:ext cx="1672426" cy="36143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7D798-D7C9-4C17-8A41-E751C5EA9E9F}">
      <dsp:nvSpPr>
        <dsp:cNvPr id="0" name=""/>
        <dsp:cNvSpPr/>
      </dsp:nvSpPr>
      <dsp:spPr>
        <a:xfrm>
          <a:off x="0" y="1490912"/>
          <a:ext cx="8362134" cy="45179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Постоянно торопят принять решение</a:t>
          </a:r>
        </a:p>
      </dsp:txBody>
      <dsp:txXfrm>
        <a:off x="1717605" y="1490912"/>
        <a:ext cx="6644528" cy="451791"/>
      </dsp:txXfrm>
    </dsp:sp>
    <dsp:sp modelId="{A32EF029-94FF-4B22-AE3E-006876CAEBA1}">
      <dsp:nvSpPr>
        <dsp:cNvPr id="0" name=""/>
        <dsp:cNvSpPr/>
      </dsp:nvSpPr>
      <dsp:spPr>
        <a:xfrm>
          <a:off x="45179" y="1536091"/>
          <a:ext cx="1672426" cy="36143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B1DD5-FF76-46E4-AE4F-27116DC4AD61}">
      <dsp:nvSpPr>
        <dsp:cNvPr id="0" name=""/>
        <dsp:cNvSpPr/>
      </dsp:nvSpPr>
      <dsp:spPr>
        <a:xfrm>
          <a:off x="0" y="1987882"/>
          <a:ext cx="8362134" cy="45179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Оказывают психологическое давление и запугивают</a:t>
          </a:r>
        </a:p>
      </dsp:txBody>
      <dsp:txXfrm>
        <a:off x="1717605" y="1987882"/>
        <a:ext cx="6644528" cy="451791"/>
      </dsp:txXfrm>
    </dsp:sp>
    <dsp:sp modelId="{C11B7025-18E4-44FD-A56D-F46A9B10AE5C}">
      <dsp:nvSpPr>
        <dsp:cNvPr id="0" name=""/>
        <dsp:cNvSpPr/>
      </dsp:nvSpPr>
      <dsp:spPr>
        <a:xfrm>
          <a:off x="45179" y="2033062"/>
          <a:ext cx="1672426" cy="36143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39C0C-9A57-458F-8084-7CF1103129D6}">
      <dsp:nvSpPr>
        <dsp:cNvPr id="0" name=""/>
        <dsp:cNvSpPr/>
      </dsp:nvSpPr>
      <dsp:spPr>
        <a:xfrm>
          <a:off x="0" y="2484853"/>
          <a:ext cx="8362134" cy="45179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Представляются сотрудниками силовых структур, </a:t>
          </a:r>
          <a:r>
            <a:rPr lang="ru-RU" sz="16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финмониторинга</a:t>
          </a:r>
          <a:r>
            <a:rPr lang="ru-RU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ЦБ, сотрудниками банка и т.п.</a:t>
          </a:r>
        </a:p>
      </dsp:txBody>
      <dsp:txXfrm>
        <a:off x="1717605" y="2484853"/>
        <a:ext cx="6644528" cy="451791"/>
      </dsp:txXfrm>
    </dsp:sp>
    <dsp:sp modelId="{33564319-4452-47C3-BF89-CF074CC69B98}">
      <dsp:nvSpPr>
        <dsp:cNvPr id="0" name=""/>
        <dsp:cNvSpPr/>
      </dsp:nvSpPr>
      <dsp:spPr>
        <a:xfrm>
          <a:off x="45179" y="2530032"/>
          <a:ext cx="1672426" cy="36143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4543E-5A0D-499D-AE0E-E47954211CC2}">
      <dsp:nvSpPr>
        <dsp:cNvPr id="0" name=""/>
        <dsp:cNvSpPr/>
      </dsp:nvSpPr>
      <dsp:spPr>
        <a:xfrm>
          <a:off x="0" y="2981824"/>
          <a:ext cx="8362134" cy="45179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Просят перевести денежные средства на безопасный счет </a:t>
          </a:r>
        </a:p>
      </dsp:txBody>
      <dsp:txXfrm>
        <a:off x="1717605" y="2981824"/>
        <a:ext cx="6644528" cy="451791"/>
      </dsp:txXfrm>
    </dsp:sp>
    <dsp:sp modelId="{9C78E3F6-923B-4797-8409-2208A649B0C1}">
      <dsp:nvSpPr>
        <dsp:cNvPr id="0" name=""/>
        <dsp:cNvSpPr/>
      </dsp:nvSpPr>
      <dsp:spPr>
        <a:xfrm>
          <a:off x="45179" y="3027003"/>
          <a:ext cx="1672426" cy="36143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E87F9-1E96-4777-9D0A-5473A94532DE}">
      <dsp:nvSpPr>
        <dsp:cNvPr id="0" name=""/>
        <dsp:cNvSpPr/>
      </dsp:nvSpPr>
      <dsp:spPr>
        <a:xfrm>
          <a:off x="0" y="3478795"/>
          <a:ext cx="8362134" cy="45179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Сообщают о взломе Госуслуг, представляясь сотрудником Госуслуг</a:t>
          </a:r>
        </a:p>
      </dsp:txBody>
      <dsp:txXfrm>
        <a:off x="1717605" y="3478795"/>
        <a:ext cx="6644528" cy="451791"/>
      </dsp:txXfrm>
    </dsp:sp>
    <dsp:sp modelId="{96DD1FE3-5A5F-4C71-A687-9ED02B78F49C}">
      <dsp:nvSpPr>
        <dsp:cNvPr id="0" name=""/>
        <dsp:cNvSpPr/>
      </dsp:nvSpPr>
      <dsp:spPr>
        <a:xfrm>
          <a:off x="45179" y="3523974"/>
          <a:ext cx="1672426" cy="36143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3A2D9-94E6-4EED-871F-D8335FAB73DB}">
      <dsp:nvSpPr>
        <dsp:cNvPr id="0" name=""/>
        <dsp:cNvSpPr/>
      </dsp:nvSpPr>
      <dsp:spPr>
        <a:xfrm>
          <a:off x="0" y="3975765"/>
          <a:ext cx="8362134" cy="45179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Звонят и говорят, что на ваше имя оформлен кредит</a:t>
          </a:r>
        </a:p>
      </dsp:txBody>
      <dsp:txXfrm>
        <a:off x="1717605" y="3975765"/>
        <a:ext cx="6644528" cy="451791"/>
      </dsp:txXfrm>
    </dsp:sp>
    <dsp:sp modelId="{FE82F157-5228-4125-B52B-C28F323F822C}">
      <dsp:nvSpPr>
        <dsp:cNvPr id="0" name=""/>
        <dsp:cNvSpPr/>
      </dsp:nvSpPr>
      <dsp:spPr>
        <a:xfrm>
          <a:off x="45179" y="4020944"/>
          <a:ext cx="1672426" cy="36143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74DA0-9CBB-4B84-87E5-24EA7C8E736F}">
      <dsp:nvSpPr>
        <dsp:cNvPr id="0" name=""/>
        <dsp:cNvSpPr/>
      </dsp:nvSpPr>
      <dsp:spPr>
        <a:xfrm rot="10800000">
          <a:off x="1885068" y="0"/>
          <a:ext cx="8782109" cy="449305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3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kern="1200" dirty="0">
              <a:solidFill>
                <a:schemeClr val="bg2">
                  <a:lumMod val="10000"/>
                </a:schemeClr>
              </a:solidFill>
            </a:rPr>
            <a:t>Не отвечайте на незнакомые номера, особенно на звонки в мессенджерах </a:t>
          </a:r>
        </a:p>
      </dsp:txBody>
      <dsp:txXfrm rot="10800000">
        <a:off x="1997394" y="0"/>
        <a:ext cx="8669783" cy="449305"/>
      </dsp:txXfrm>
    </dsp:sp>
    <dsp:sp modelId="{5267A494-EE97-42A7-B0CC-E1EF1DFFC2B7}">
      <dsp:nvSpPr>
        <dsp:cNvPr id="0" name=""/>
        <dsp:cNvSpPr/>
      </dsp:nvSpPr>
      <dsp:spPr>
        <a:xfrm>
          <a:off x="1562099" y="2498"/>
          <a:ext cx="449305" cy="44930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98052-ECF5-4D4F-A9CA-F2EA9DF64322}">
      <dsp:nvSpPr>
        <dsp:cNvPr id="0" name=""/>
        <dsp:cNvSpPr/>
      </dsp:nvSpPr>
      <dsp:spPr>
        <a:xfrm rot="10800000">
          <a:off x="1885068" y="582420"/>
          <a:ext cx="8782109" cy="449305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3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2">
                  <a:lumMod val="10000"/>
                </a:schemeClr>
              </a:solidFill>
            </a:rPr>
            <a:t>Не сообщайте по телефону данные банковских карт, личные данные, СМС-коды </a:t>
          </a:r>
        </a:p>
      </dsp:txBody>
      <dsp:txXfrm rot="10800000">
        <a:off x="1997394" y="582420"/>
        <a:ext cx="8669783" cy="449305"/>
      </dsp:txXfrm>
    </dsp:sp>
    <dsp:sp modelId="{582289C8-6D73-49B6-A02F-E53560241F35}">
      <dsp:nvSpPr>
        <dsp:cNvPr id="0" name=""/>
        <dsp:cNvSpPr/>
      </dsp:nvSpPr>
      <dsp:spPr>
        <a:xfrm>
          <a:off x="1562099" y="585924"/>
          <a:ext cx="449305" cy="44930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42782-6B3B-483A-9DF4-D2286CAFB0FD}">
      <dsp:nvSpPr>
        <dsp:cNvPr id="0" name=""/>
        <dsp:cNvSpPr/>
      </dsp:nvSpPr>
      <dsp:spPr>
        <a:xfrm rot="10800000">
          <a:off x="1885068" y="1165846"/>
          <a:ext cx="8782109" cy="449305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3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2">
                  <a:lumMod val="10000"/>
                </a:schemeClr>
              </a:solidFill>
            </a:rPr>
            <a:t>Если Вам позвонили из банка или государственных органов, положите трубку и перезвоните сами на официальные номера этих учреждений</a:t>
          </a:r>
        </a:p>
      </dsp:txBody>
      <dsp:txXfrm rot="10800000">
        <a:off x="1997394" y="1165846"/>
        <a:ext cx="8669783" cy="449305"/>
      </dsp:txXfrm>
    </dsp:sp>
    <dsp:sp modelId="{E345E231-52D4-4512-A60E-0A8B92EC91A9}">
      <dsp:nvSpPr>
        <dsp:cNvPr id="0" name=""/>
        <dsp:cNvSpPr/>
      </dsp:nvSpPr>
      <dsp:spPr>
        <a:xfrm>
          <a:off x="1562099" y="1169351"/>
          <a:ext cx="449305" cy="44930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0298E-B8A6-452D-9429-35485AF971FD}">
      <dsp:nvSpPr>
        <dsp:cNvPr id="0" name=""/>
        <dsp:cNvSpPr/>
      </dsp:nvSpPr>
      <dsp:spPr>
        <a:xfrm rot="10800000">
          <a:off x="1885068" y="1749272"/>
          <a:ext cx="8782109" cy="449305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3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2">
                  <a:lumMod val="10000"/>
                </a:schemeClr>
              </a:solidFill>
            </a:rPr>
            <a:t>Не передавайте свою банковскую карту и денежные средства незнакомым лицам</a:t>
          </a:r>
        </a:p>
      </dsp:txBody>
      <dsp:txXfrm rot="10800000">
        <a:off x="1997394" y="1749272"/>
        <a:ext cx="8669783" cy="449305"/>
      </dsp:txXfrm>
    </dsp:sp>
    <dsp:sp modelId="{EAF8DF96-DC26-4599-B1F2-906E279F2D32}">
      <dsp:nvSpPr>
        <dsp:cNvPr id="0" name=""/>
        <dsp:cNvSpPr/>
      </dsp:nvSpPr>
      <dsp:spPr>
        <a:xfrm>
          <a:off x="1562099" y="1752777"/>
          <a:ext cx="449305" cy="44930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8F1A9-CF3E-48DE-81F8-2765A79A7532}">
      <dsp:nvSpPr>
        <dsp:cNvPr id="0" name=""/>
        <dsp:cNvSpPr/>
      </dsp:nvSpPr>
      <dsp:spPr>
        <a:xfrm rot="10800000">
          <a:off x="1885068" y="2332699"/>
          <a:ext cx="8782109" cy="449305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3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2">
                  <a:lumMod val="10000"/>
                </a:schemeClr>
              </a:solidFill>
            </a:rPr>
            <a:t>Не открывайте сообщения с неизвестными файлами и ссылками от незнакомых лиц</a:t>
          </a:r>
        </a:p>
      </dsp:txBody>
      <dsp:txXfrm rot="10800000">
        <a:off x="1997394" y="2332699"/>
        <a:ext cx="8669783" cy="449305"/>
      </dsp:txXfrm>
    </dsp:sp>
    <dsp:sp modelId="{00F21106-37E8-4D0E-92DE-2C00B7070EB0}">
      <dsp:nvSpPr>
        <dsp:cNvPr id="0" name=""/>
        <dsp:cNvSpPr/>
      </dsp:nvSpPr>
      <dsp:spPr>
        <a:xfrm>
          <a:off x="1562099" y="2336203"/>
          <a:ext cx="449305" cy="44930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78AD3-8CAE-4D50-AD61-6E8CF4B36D0A}">
      <dsp:nvSpPr>
        <dsp:cNvPr id="0" name=""/>
        <dsp:cNvSpPr/>
      </dsp:nvSpPr>
      <dsp:spPr>
        <a:xfrm rot="10800000">
          <a:off x="1885068" y="2916125"/>
          <a:ext cx="8782109" cy="449305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3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2">
                  <a:lumMod val="10000"/>
                </a:schemeClr>
              </a:solidFill>
            </a:rPr>
            <a:t>Не демонстрируйте экран своего телефона по видеосвязи незнакомцам</a:t>
          </a:r>
        </a:p>
      </dsp:txBody>
      <dsp:txXfrm rot="10800000">
        <a:off x="1997394" y="2916125"/>
        <a:ext cx="8669783" cy="449305"/>
      </dsp:txXfrm>
    </dsp:sp>
    <dsp:sp modelId="{D29018D2-9E6D-4843-9737-93F722854DCF}">
      <dsp:nvSpPr>
        <dsp:cNvPr id="0" name=""/>
        <dsp:cNvSpPr/>
      </dsp:nvSpPr>
      <dsp:spPr>
        <a:xfrm>
          <a:off x="1562099" y="2919630"/>
          <a:ext cx="449305" cy="44930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F857A-ABC1-4761-91B6-9E9B571FF552}">
      <dsp:nvSpPr>
        <dsp:cNvPr id="0" name=""/>
        <dsp:cNvSpPr/>
      </dsp:nvSpPr>
      <dsp:spPr>
        <a:xfrm rot="10800000">
          <a:off x="1885068" y="3499552"/>
          <a:ext cx="8782109" cy="557111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3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2">
                  <a:lumMod val="10000"/>
                </a:schemeClr>
              </a:solidFill>
            </a:rPr>
            <a:t>Сотрудники банков и государственных органов никогда не просят граждан перевести деньги на безопасный счет и не просят участвовать в специальных операциях по поимке мошенников</a:t>
          </a:r>
        </a:p>
      </dsp:txBody>
      <dsp:txXfrm rot="10800000">
        <a:off x="2024346" y="3499552"/>
        <a:ext cx="8642831" cy="557111"/>
      </dsp:txXfrm>
    </dsp:sp>
    <dsp:sp modelId="{496EAD79-85BD-413B-AA89-B8BDB38F7EB9}">
      <dsp:nvSpPr>
        <dsp:cNvPr id="0" name=""/>
        <dsp:cNvSpPr/>
      </dsp:nvSpPr>
      <dsp:spPr>
        <a:xfrm>
          <a:off x="1562099" y="3556959"/>
          <a:ext cx="449305" cy="44930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71E1E-318C-4DCA-BBCA-17CA84E51FE9}">
      <dsp:nvSpPr>
        <dsp:cNvPr id="0" name=""/>
        <dsp:cNvSpPr/>
      </dsp:nvSpPr>
      <dsp:spPr>
        <a:xfrm rot="10800000">
          <a:off x="1885068" y="4190784"/>
          <a:ext cx="8782109" cy="449305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3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2">
                  <a:lumMod val="10000"/>
                </a:schemeClr>
              </a:solidFill>
            </a:rPr>
            <a:t>По значимым финансовым и жизненным вопросам советуйтесь с близкими</a:t>
          </a:r>
        </a:p>
      </dsp:txBody>
      <dsp:txXfrm rot="10800000">
        <a:off x="1997394" y="4190784"/>
        <a:ext cx="8669783" cy="449305"/>
      </dsp:txXfrm>
    </dsp:sp>
    <dsp:sp modelId="{8E7A245E-B100-40BD-BC5F-F26A69E269CB}">
      <dsp:nvSpPr>
        <dsp:cNvPr id="0" name=""/>
        <dsp:cNvSpPr/>
      </dsp:nvSpPr>
      <dsp:spPr>
        <a:xfrm>
          <a:off x="1562099" y="4194289"/>
          <a:ext cx="449305" cy="44930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41D1C-8996-47C9-BC96-EDA70279EA0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90128-A6F3-439D-9376-D8521C98CDC4}">
      <dsp:nvSpPr>
        <dsp:cNvPr id="0" name=""/>
        <dsp:cNvSpPr/>
      </dsp:nvSpPr>
      <dsp:spPr>
        <a:xfrm>
          <a:off x="460128" y="312440"/>
          <a:ext cx="6288932" cy="62520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Обратиться в Банк и сообщить о мошеннических действиях</a:t>
          </a:r>
        </a:p>
      </dsp:txBody>
      <dsp:txXfrm>
        <a:off x="460128" y="312440"/>
        <a:ext cx="6288932" cy="625205"/>
      </dsp:txXfrm>
    </dsp:sp>
    <dsp:sp modelId="{3F082A91-407D-4322-890A-C86FB42FF04A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24F3C-B4A7-4EEE-B8DC-3DB96BEBBF7F}">
      <dsp:nvSpPr>
        <dsp:cNvPr id="0" name=""/>
        <dsp:cNvSpPr/>
      </dsp:nvSpPr>
      <dsp:spPr>
        <a:xfrm>
          <a:off x="818573" y="1250411"/>
          <a:ext cx="5930488" cy="62520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взлома Госуслуг необходимо воспользоваться функцией восстановления пароля, если пароль не удалось восстановить, то нужно обратиться  в МФЦ</a:t>
          </a:r>
        </a:p>
      </dsp:txBody>
      <dsp:txXfrm>
        <a:off x="818573" y="1250411"/>
        <a:ext cx="5930488" cy="625205"/>
      </dsp:txXfrm>
    </dsp:sp>
    <dsp:sp modelId="{DC3276B2-4F6E-48A7-8220-C7F92F287A76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63184-1014-4107-95CE-6F4228263A20}">
      <dsp:nvSpPr>
        <dsp:cNvPr id="0" name=""/>
        <dsp:cNvSpPr/>
      </dsp:nvSpPr>
      <dsp:spPr>
        <a:xfrm>
          <a:off x="818573" y="2188382"/>
          <a:ext cx="5930488" cy="62520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запрос своей кредитной истории </a:t>
          </a:r>
        </a:p>
      </dsp:txBody>
      <dsp:txXfrm>
        <a:off x="818573" y="2188382"/>
        <a:ext cx="5930488" cy="625205"/>
      </dsp:txXfrm>
    </dsp:sp>
    <dsp:sp modelId="{92E369FF-8643-408F-868B-466A5B8EEED9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94D3A-06B0-41A8-83DF-E2202666EF6E}">
      <dsp:nvSpPr>
        <dsp:cNvPr id="0" name=""/>
        <dsp:cNvSpPr/>
      </dsp:nvSpPr>
      <dsp:spPr>
        <a:xfrm>
          <a:off x="460128" y="3126353"/>
          <a:ext cx="6288932" cy="62520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Обратиться с заявлением в полицию</a:t>
          </a:r>
        </a:p>
      </dsp:txBody>
      <dsp:txXfrm>
        <a:off x="460128" y="3126353"/>
        <a:ext cx="6288932" cy="625205"/>
      </dsp:txXfrm>
    </dsp:sp>
    <dsp:sp modelId="{859E8670-D506-40BD-9F32-8C888F211F9C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s://www.psbank.ru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s://www.psbank.ru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Cover for pr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8596" y="0"/>
            <a:ext cx="9152596" cy="5148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rcRect l="11629"/>
          <a:stretch/>
        </p:blipFill>
        <p:spPr bwMode="auto">
          <a:xfrm rot="5400000">
            <a:off x="558759" y="-79801"/>
            <a:ext cx="3336770" cy="350616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 rot="21219563" flipH="1">
            <a:off x="-317085" y="925634"/>
            <a:ext cx="4238404" cy="4238405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 rot="20535413" flipH="1">
            <a:off x="1648056" y="164467"/>
            <a:ext cx="1886034" cy="1886034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2953150" y="4219991"/>
            <a:ext cx="1735100" cy="926526"/>
          </a:xfrm>
          <a:prstGeom prst="rect">
            <a:avLst/>
          </a:prstGeom>
        </p:spPr>
      </p:pic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4463606" y="2701033"/>
            <a:ext cx="3380062" cy="75681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rgbClr val="2B2C84"/>
                </a:solidFill>
              </a:defRPr>
            </a:lvl4pPr>
            <a:lvl5pPr>
              <a:defRPr sz="1400">
                <a:solidFill>
                  <a:srgbClr val="2B2C84"/>
                </a:solidFill>
              </a:defRPr>
            </a:lvl5pPr>
          </a:lstStyle>
          <a:p>
            <a:pPr>
              <a:defRPr/>
            </a:pPr>
            <a:r>
              <a:t>Body Level One</a:t>
            </a:r>
          </a:p>
          <a:p>
            <a:pPr lvl="1">
              <a:defRPr/>
            </a:pPr>
            <a:r>
              <a:t>Body Level Two</a:t>
            </a:r>
          </a:p>
          <a:p>
            <a:pPr lvl="2">
              <a:defRPr/>
            </a:pPr>
            <a:r>
              <a:t>Body Level Three</a:t>
            </a:r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 bwMode="auto">
          <a:xfrm>
            <a:off x="4480339" y="1404445"/>
            <a:ext cx="3380061" cy="1175081"/>
          </a:xfrm>
          <a:prstGeom prst="rect">
            <a:avLst/>
          </a:prstGeom>
        </p:spPr>
        <p:txBody>
          <a:bodyPr anchor="t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Title Text</a:t>
            </a:r>
          </a:p>
        </p:txBody>
      </p:sp>
      <p:sp>
        <p:nvSpPr>
          <p:cNvPr id="15" name="psbank.ru">
            <a:hlinkClick r:id="rId7"/>
          </p:cNvPr>
          <p:cNvSpPr txBox="1"/>
          <p:nvPr/>
        </p:nvSpPr>
        <p:spPr bwMode="auto">
          <a:xfrm>
            <a:off x="7738470" y="813801"/>
            <a:ext cx="846119" cy="220307"/>
          </a:xfrm>
          <a:prstGeom prst="rect">
            <a:avLst/>
          </a:prstGeom>
          <a:ln w="3175">
            <a:miter lim="400000"/>
          </a:ln>
        </p:spPr>
        <p:txBody>
          <a:bodyPr wrap="none" lIns="25268" tIns="25268" rIns="25268" bIns="25268" anchor="ctr">
            <a:spAutoFit/>
          </a:bodyPr>
          <a:lstStyle>
            <a:lvl1pPr algn="r">
              <a:defRPr sz="280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sz="1100">
                <a:solidFill>
                  <a:schemeClr val="bg1"/>
                </a:solidFill>
              </a:rPr>
              <a:t>psbank.ru</a:t>
            </a:r>
            <a:endParaRPr/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quarter" idx="11" hasCustomPrompt="1"/>
          </p:nvPr>
        </p:nvSpPr>
        <p:spPr bwMode="auto">
          <a:xfrm>
            <a:off x="4463606" y="3605233"/>
            <a:ext cx="3380062" cy="537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rgbClr val="EA5614"/>
                </a:solidFill>
                <a:latin typeface="Verdana"/>
                <a:ea typeface="Verdana"/>
              </a:defRPr>
            </a:lvl1pPr>
            <a:lvl2pPr marL="457200" indent="0">
              <a:buNone/>
              <a:defRPr sz="1000">
                <a:solidFill>
                  <a:srgbClr val="EA5614"/>
                </a:solidFill>
                <a:latin typeface="Verdana"/>
                <a:ea typeface="Verdana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t>Body Level One</a:t>
            </a:r>
            <a:endParaRPr lang="ru-RU"/>
          </a:p>
          <a:p>
            <a:pPr>
              <a:defRPr/>
            </a:pPr>
            <a:r>
              <a:t>Body Level Two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4462884" y="555526"/>
            <a:ext cx="1707485" cy="516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Shmutstitle for pr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 bwMode="auto">
          <a:xfrm>
            <a:off x="5087759" y="1635646"/>
            <a:ext cx="3207621" cy="78691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6000" b="0">
                <a:solidFill>
                  <a:srgbClr val="EA5614"/>
                </a:solidFill>
              </a:defRPr>
            </a:lvl1pPr>
          </a:lstStyle>
          <a:p>
            <a:pPr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5143738" y="2746545"/>
            <a:ext cx="3207621" cy="16974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2C84"/>
                </a:solidFill>
              </a:defRPr>
            </a:lvl1pPr>
            <a:lvl2pPr>
              <a:defRPr sz="1400">
                <a:solidFill>
                  <a:srgbClr val="2B2C84"/>
                </a:solidFill>
              </a:defRPr>
            </a:lvl2pPr>
            <a:lvl3pPr>
              <a:defRPr sz="1400">
                <a:solidFill>
                  <a:srgbClr val="2B2C84"/>
                </a:solidFill>
              </a:defRPr>
            </a:lvl3pPr>
            <a:lvl4pPr>
              <a:defRPr sz="1400">
                <a:solidFill>
                  <a:srgbClr val="2B2C84"/>
                </a:solidFill>
              </a:defRPr>
            </a:lvl4pPr>
            <a:lvl5pPr>
              <a:defRPr sz="1400">
                <a:solidFill>
                  <a:srgbClr val="2B2C84"/>
                </a:solidFill>
              </a:defRPr>
            </a:lvl5pPr>
          </a:lstStyle>
          <a:p>
            <a:pPr>
              <a:defRPr/>
            </a:pPr>
            <a:r>
              <a:t>Body Level One</a:t>
            </a:r>
          </a:p>
          <a:p>
            <a:pPr lvl="1">
              <a:defRPr/>
            </a:pPr>
            <a:r>
              <a:t>Body Level Two</a:t>
            </a:r>
          </a:p>
          <a:p>
            <a:pPr lvl="2">
              <a:defRPr/>
            </a:pPr>
            <a:r>
              <a:t>Body Level Three</a:t>
            </a:r>
          </a:p>
          <a:p>
            <a:pPr lvl="3">
              <a:defRPr/>
            </a:pPr>
            <a:r>
              <a:t>Body Level Four</a:t>
            </a:r>
          </a:p>
          <a:p>
            <a:pPr lvl="4">
              <a:defRPr/>
            </a:pPr>
            <a:r>
              <a:t>Body Level Five</a:t>
            </a:r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alphaModFix amt="58000"/>
          </a:blip>
          <a:srcRect l="8497" t="33225" r="61341" b="43933"/>
          <a:stretch/>
        </p:blipFill>
        <p:spPr bwMode="auto">
          <a:xfrm>
            <a:off x="0" y="0"/>
            <a:ext cx="4463480" cy="5143500"/>
          </a:xfrm>
          <a:prstGeom prst="rect">
            <a:avLst/>
          </a:prstGeom>
        </p:spPr>
      </p:pic>
      <p:pic>
        <p:nvPicPr>
          <p:cNvPr id="9" name="3Asset 2@4x.png" descr="3Asset 2@4x.p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148064" y="603736"/>
            <a:ext cx="936104" cy="286320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Прямоугольник 9"/>
          <p:cNvSpPr/>
          <p:nvPr userDrawn="1"/>
        </p:nvSpPr>
        <p:spPr bwMode="auto">
          <a:xfrm>
            <a:off x="5148062" y="2571750"/>
            <a:ext cx="245997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CB4B4D-7CA3-9044-876B-883B54F8677D}" type="slidenum">
              <a:rPr lang="ru-RU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Body Level One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5405712" y="1628957"/>
            <a:ext cx="3380062" cy="166806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t>Body Level One</a:t>
            </a:r>
          </a:p>
          <a:p>
            <a:pPr lvl="1">
              <a:defRPr/>
            </a:pPr>
            <a:r>
              <a:t>Body Level Two</a:t>
            </a:r>
          </a:p>
          <a:p>
            <a:pPr lvl="2">
              <a:defRPr/>
            </a:pPr>
            <a:r>
              <a:t>Body Level Three</a:t>
            </a:r>
          </a:p>
          <a:p>
            <a:pPr lvl="3">
              <a:defRPr/>
            </a:pPr>
            <a:r>
              <a:t>Body Level Four</a:t>
            </a:r>
          </a:p>
          <a:p>
            <a:pPr lvl="4">
              <a:defRPr/>
            </a:pPr>
            <a:r>
              <a:t>Body Level Five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 bwMode="auto">
          <a:xfrm>
            <a:off x="5422445" y="332369"/>
            <a:ext cx="3380061" cy="1175081"/>
          </a:xfrm>
          <a:prstGeom prst="rect">
            <a:avLst/>
          </a:prstGeom>
          <a:noFill/>
        </p:spPr>
        <p:txBody>
          <a:bodyPr anchor="t"/>
          <a:lstStyle>
            <a:lvl1pPr>
              <a:defRPr sz="2100">
                <a:solidFill>
                  <a:srgbClr val="EB5614"/>
                </a:solidFill>
              </a:defRPr>
            </a:lvl1pPr>
          </a:lstStyle>
          <a:p>
            <a:pPr>
              <a:defRPr/>
            </a:pPr>
            <a:r>
              <a:t>Title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Slide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Body Level One</a:t>
            </a:r>
          </a:p>
          <a:p>
            <a:pPr lvl="1">
              <a:defRPr/>
            </a:pPr>
            <a:r>
              <a:t>Body Level Two</a:t>
            </a:r>
          </a:p>
          <a:p>
            <a:pPr lvl="2">
              <a:defRPr/>
            </a:pPr>
            <a:r>
              <a:t>Body Level Three</a:t>
            </a:r>
          </a:p>
          <a:p>
            <a:pPr lvl="3">
              <a:defRPr/>
            </a:pPr>
            <a:r>
              <a:t>Body Level Four</a:t>
            </a:r>
          </a:p>
          <a:p>
            <a:pPr lvl="4">
              <a:defRPr/>
            </a:pPr>
            <a:r>
              <a:t>Body Level Five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Slide text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/>
          </p:nvPr>
        </p:nvSpPr>
        <p:spPr bwMode="auto">
          <a:xfrm>
            <a:off x="228079" y="668775"/>
            <a:ext cx="2771474" cy="3982206"/>
          </a:xfrm>
          <a:prstGeom prst="rect">
            <a:avLst/>
          </a:prstGeom>
        </p:spPr>
        <p:txBody>
          <a:bodyPr/>
          <a:lstStyle>
            <a:lvl1pPr algn="just"/>
            <a:lvl2pPr algn="just"/>
            <a:lvl3pPr algn="just"/>
            <a:lvl4pPr algn="just"/>
            <a:lvl5pPr algn="just"/>
          </a:lstStyle>
          <a:p>
            <a:pPr>
              <a:defRPr/>
            </a:pPr>
            <a:r>
              <a:t>Body Level One</a:t>
            </a:r>
          </a:p>
          <a:p>
            <a:pPr lvl="1">
              <a:defRPr/>
            </a:pPr>
            <a:r>
              <a:t>Body Level Two</a:t>
            </a:r>
          </a:p>
          <a:p>
            <a:pPr lvl="2">
              <a:defRPr/>
            </a:pPr>
            <a:r>
              <a:t>Body Level Three</a:t>
            </a:r>
          </a:p>
          <a:p>
            <a:pPr lvl="3">
              <a:defRPr/>
            </a:pPr>
            <a:r>
              <a:t>Body Level Four</a:t>
            </a:r>
          </a:p>
          <a:p>
            <a:pPr lvl="4">
              <a:defRPr/>
            </a:pPr>
            <a:r>
              <a:t>Body Level Five</a:t>
            </a:r>
          </a:p>
        </p:txBody>
      </p:sp>
      <p:sp>
        <p:nvSpPr>
          <p:cNvPr id="71" name="Image"/>
          <p:cNvSpPr>
            <a:spLocks noGrp="1"/>
          </p:cNvSpPr>
          <p:nvPr>
            <p:ph type="pic" idx="13"/>
          </p:nvPr>
        </p:nvSpPr>
        <p:spPr bwMode="auto">
          <a:xfrm>
            <a:off x="3085516" y="681540"/>
            <a:ext cx="5833967" cy="3969441"/>
          </a:xfrm>
          <a:prstGeom prst="rect">
            <a:avLst/>
          </a:prstGeom>
        </p:spPr>
        <p:txBody>
          <a:bodyPr lIns="34290" tIns="17145" rIns="34290" bIns="17145">
            <a:no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Slide photo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Title Text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224516" y="4461960"/>
            <a:ext cx="4978745" cy="326190"/>
          </a:xfrm>
          <a:prstGeom prst="rect">
            <a:avLst/>
          </a:prstGeo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>
              <a:defRPr/>
            </a:pPr>
            <a:r>
              <a:t>Body Level One</a:t>
            </a:r>
          </a:p>
        </p:txBody>
      </p:sp>
      <p:sp>
        <p:nvSpPr>
          <p:cNvPr id="81" name="Image"/>
          <p:cNvSpPr>
            <a:spLocks noGrp="1"/>
          </p:cNvSpPr>
          <p:nvPr>
            <p:ph type="pic" idx="13"/>
          </p:nvPr>
        </p:nvSpPr>
        <p:spPr bwMode="auto">
          <a:xfrm>
            <a:off x="224516" y="708543"/>
            <a:ext cx="5292588" cy="3699411"/>
          </a:xfrm>
          <a:prstGeom prst="rect">
            <a:avLst/>
          </a:prstGeom>
        </p:spPr>
        <p:txBody>
          <a:bodyPr lIns="34290" tIns="17145" rIns="34290" bIns="17145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82" name="Image"/>
          <p:cNvSpPr>
            <a:spLocks noGrp="1"/>
          </p:cNvSpPr>
          <p:nvPr>
            <p:ph type="pic" sz="quarter" idx="14"/>
          </p:nvPr>
        </p:nvSpPr>
        <p:spPr bwMode="auto">
          <a:xfrm>
            <a:off x="5625117" y="708148"/>
            <a:ext cx="3294366" cy="1701584"/>
          </a:xfrm>
          <a:prstGeom prst="rect">
            <a:avLst/>
          </a:prstGeom>
        </p:spPr>
        <p:txBody>
          <a:bodyPr lIns="34290" tIns="17145" rIns="34290" bIns="17145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83" name="Image"/>
          <p:cNvSpPr>
            <a:spLocks noGrp="1"/>
          </p:cNvSpPr>
          <p:nvPr>
            <p:ph type="pic" sz="quarter" idx="15"/>
          </p:nvPr>
        </p:nvSpPr>
        <p:spPr bwMode="auto">
          <a:xfrm>
            <a:off x="5625117" y="2706765"/>
            <a:ext cx="3294366" cy="1701188"/>
          </a:xfrm>
          <a:prstGeom prst="rect">
            <a:avLst/>
          </a:prstGeom>
        </p:spPr>
        <p:txBody>
          <a:bodyPr lIns="34290" tIns="17145" rIns="34290" bIns="17145">
            <a:no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Cover for client media fin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 bwMode="auto">
          <a:xfrm>
            <a:off x="-18628" y="182"/>
            <a:ext cx="9162628" cy="5153979"/>
            <a:chOff x="0" y="-1"/>
            <a:chExt cx="12192000" cy="6858001"/>
          </a:xfrm>
        </p:grpSpPr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7968208" y="-1"/>
              <a:ext cx="4219897" cy="6858001"/>
            </a:xfrm>
            <a:prstGeom prst="rect">
              <a:avLst/>
            </a:prstGeom>
          </p:spPr>
        </p:pic>
      </p:grpSp>
      <p:sp>
        <p:nvSpPr>
          <p:cNvPr id="14" name="Body Level One…"/>
          <p:cNvSpPr txBox="1">
            <a:spLocks noGrp="1"/>
          </p:cNvSpPr>
          <p:nvPr>
            <p:ph type="body" sz="quarter" idx="10" hasCustomPrompt="1"/>
          </p:nvPr>
        </p:nvSpPr>
        <p:spPr bwMode="auto">
          <a:xfrm>
            <a:off x="980547" y="2787774"/>
            <a:ext cx="3380062" cy="75681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rgbClr val="2B2C84"/>
                </a:solidFill>
              </a:defRPr>
            </a:lvl4pPr>
            <a:lvl5pPr>
              <a:defRPr sz="1400">
                <a:solidFill>
                  <a:srgbClr val="2B2C84"/>
                </a:solidFill>
              </a:defRPr>
            </a:lvl5pPr>
          </a:lstStyle>
          <a:p>
            <a:pPr>
              <a:defRPr/>
            </a:pPr>
            <a:r>
              <a:t>Body Level One</a:t>
            </a:r>
          </a:p>
          <a:p>
            <a:pPr lvl="1">
              <a:defRPr/>
            </a:pPr>
            <a:r>
              <a:t>Body Level Two</a:t>
            </a:r>
          </a:p>
          <a:p>
            <a:pPr lvl="2">
              <a:defRPr/>
            </a:pPr>
            <a:r>
              <a:t>Body Level Three</a:t>
            </a:r>
          </a:p>
        </p:txBody>
      </p:sp>
      <p:sp>
        <p:nvSpPr>
          <p:cNvPr id="15" name="Title Text"/>
          <p:cNvSpPr txBox="1"/>
          <p:nvPr userDrawn="1"/>
        </p:nvSpPr>
        <p:spPr bwMode="auto">
          <a:xfrm>
            <a:off x="997280" y="1404445"/>
            <a:ext cx="3380061" cy="1175081"/>
          </a:xfrm>
          <a:prstGeom prst="rect">
            <a:avLst/>
          </a:prstGeom>
          <a:ln w="3175">
            <a:miter lim="400000"/>
          </a:ln>
        </p:spPr>
        <p:txBody>
          <a:bodyPr lIns="25268" tIns="25268" rIns="25268" bIns="25268" anchor="t">
            <a:normAutofit/>
          </a:bodyPr>
          <a:lstStyle>
            <a:lvl1pPr marL="0" marR="0" indent="0" algn="l" defTabSz="3080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100" b="1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3080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1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3080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1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3080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1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3080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1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3080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1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3080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1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3080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1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3080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1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B5614"/>
              </a:solidFill>
            </a:endParaRPr>
          </a:p>
        </p:txBody>
      </p:sp>
      <p:sp>
        <p:nvSpPr>
          <p:cNvPr id="16" name="psbank.ru">
            <a:hlinkClick r:id="rId4"/>
          </p:cNvPr>
          <p:cNvSpPr txBox="1"/>
          <p:nvPr userDrawn="1"/>
        </p:nvSpPr>
        <p:spPr bwMode="auto">
          <a:xfrm>
            <a:off x="6228184" y="900542"/>
            <a:ext cx="846119" cy="220307"/>
          </a:xfrm>
          <a:prstGeom prst="rect">
            <a:avLst/>
          </a:prstGeom>
          <a:ln w="3175">
            <a:miter lim="400000"/>
          </a:ln>
        </p:spPr>
        <p:txBody>
          <a:bodyPr wrap="none" lIns="25268" tIns="25268" rIns="25268" bIns="25268" anchor="ctr">
            <a:spAutoFit/>
          </a:bodyPr>
          <a:lstStyle>
            <a:lvl1pPr algn="r">
              <a:defRPr sz="280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sz="1100">
                <a:solidFill>
                  <a:schemeClr val="bg1"/>
                </a:solidFill>
              </a:rPr>
              <a:t>psbank.ru</a:t>
            </a:r>
            <a:endParaRPr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79825" y="642267"/>
            <a:ext cx="1707485" cy="516550"/>
          </a:xfrm>
          <a:prstGeom prst="rect">
            <a:avLst/>
          </a:prstGeom>
        </p:spPr>
      </p:pic>
      <p:sp>
        <p:nvSpPr>
          <p:cNvPr id="19" name="Title Text"/>
          <p:cNvSpPr txBox="1">
            <a:spLocks noGrp="1"/>
          </p:cNvSpPr>
          <p:nvPr>
            <p:ph type="title"/>
          </p:nvPr>
        </p:nvSpPr>
        <p:spPr bwMode="auto">
          <a:xfrm>
            <a:off x="980548" y="1433911"/>
            <a:ext cx="3380061" cy="1175081"/>
          </a:xfrm>
          <a:prstGeom prst="rect">
            <a:avLst/>
          </a:prstGeom>
        </p:spPr>
        <p:txBody>
          <a:bodyPr anchor="t"/>
          <a:lstStyle>
            <a:lvl1pPr>
              <a:defRPr sz="3400">
                <a:solidFill>
                  <a:srgbClr val="EA5614"/>
                </a:solidFill>
              </a:defRPr>
            </a:lvl1pPr>
          </a:lstStyle>
          <a:p>
            <a:pPr>
              <a:defRPr/>
            </a:pPr>
            <a:r>
              <a:t>Title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 bwMode="auto">
          <a:xfrm>
            <a:off x="204266" y="123703"/>
            <a:ext cx="7771127" cy="373712"/>
          </a:xfrm>
          <a:prstGeom prst="rect">
            <a:avLst/>
          </a:prstGeom>
          <a:ln w="3175">
            <a:miter lim="400000"/>
          </a:ln>
        </p:spPr>
        <p:txBody>
          <a:bodyPr lIns="25268" tIns="25268" rIns="25268" bIns="25268" anchor="ctr">
            <a:normAutofit/>
          </a:bodyPr>
          <a:lstStyle/>
          <a:p>
            <a:pPr>
              <a:defRPr/>
            </a:pPr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641946" y="4798336"/>
            <a:ext cx="276824" cy="131498"/>
          </a:xfrm>
          <a:prstGeom prst="rect">
            <a:avLst/>
          </a:prstGeom>
          <a:ln w="3175">
            <a:miter lim="400000"/>
          </a:ln>
        </p:spPr>
        <p:txBody>
          <a:bodyPr lIns="25268" tIns="25268" rIns="25268" bIns="25268" anchor="ctr">
            <a:spAutoFit/>
          </a:bodyPr>
          <a:lstStyle>
            <a:lvl1pPr algn="r">
              <a:defRPr sz="5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 bwMode="auto">
          <a:xfrm>
            <a:off x="228079" y="668775"/>
            <a:ext cx="4157521" cy="4075262"/>
          </a:xfrm>
          <a:prstGeom prst="rect">
            <a:avLst/>
          </a:prstGeom>
          <a:ln w="3175">
            <a:miter lim="400000"/>
          </a:ln>
        </p:spPr>
        <p:txBody>
          <a:bodyPr lIns="25268" tIns="25268" rIns="25268" bIns="25268">
            <a:normAutofit/>
          </a:bodyPr>
          <a:lstStyle/>
          <a:p>
            <a:pPr>
              <a:defRPr/>
            </a:pPr>
            <a:r>
              <a:t>Body Level One</a:t>
            </a:r>
          </a:p>
          <a:p>
            <a:pPr lvl="1">
              <a:defRPr/>
            </a:pPr>
            <a:r>
              <a:t>Body Level Two</a:t>
            </a:r>
          </a:p>
          <a:p>
            <a:pPr lvl="2">
              <a:defRPr/>
            </a:pPr>
            <a:r>
              <a:t>Body Level Three</a:t>
            </a:r>
          </a:p>
          <a:p>
            <a:pPr lvl="3">
              <a:defRPr/>
            </a:pPr>
            <a:r>
              <a:t>Body Level Four</a:t>
            </a:r>
          </a:p>
          <a:p>
            <a:pPr lvl="4">
              <a:defRPr/>
            </a:pPr>
            <a:r>
              <a:t>Body Level Five</a:t>
            </a:r>
          </a:p>
        </p:txBody>
      </p:sp>
      <p:pic>
        <p:nvPicPr>
          <p:cNvPr id="6" name="3Asset 2@4x.png" descr="3Asset 2@4x.png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219456" y="201894"/>
            <a:ext cx="700088" cy="214132"/>
          </a:xfrm>
          <a:prstGeom prst="rect">
            <a:avLst/>
          </a:prstGeom>
          <a:ln w="3175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xStyles>
    <p:titleStyle>
      <a:lvl1pPr marL="0" marR="0" indent="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1" i="0" u="none" strike="noStrike" cap="none" spc="0">
          <a:solidFill>
            <a:srgbClr val="2B2C84"/>
          </a:solidFill>
          <a:latin typeface="+mn-lt"/>
          <a:ea typeface="+mn-ea"/>
          <a:cs typeface="+mn-cs"/>
        </a:defRPr>
      </a:lvl1pPr>
      <a:lvl2pPr marL="0" marR="0" indent="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1" i="0" u="none" strike="noStrike" cap="none" spc="0">
          <a:solidFill>
            <a:srgbClr val="2B2C84"/>
          </a:solidFill>
          <a:latin typeface="+mn-lt"/>
          <a:ea typeface="+mn-ea"/>
          <a:cs typeface="+mn-cs"/>
        </a:defRPr>
      </a:lvl2pPr>
      <a:lvl3pPr marL="0" marR="0" indent="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1" i="0" u="none" strike="noStrike" cap="none" spc="0">
          <a:solidFill>
            <a:srgbClr val="2B2C84"/>
          </a:solidFill>
          <a:latin typeface="+mn-lt"/>
          <a:ea typeface="+mn-ea"/>
          <a:cs typeface="+mn-cs"/>
        </a:defRPr>
      </a:lvl3pPr>
      <a:lvl4pPr marL="0" marR="0" indent="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1" i="0" u="none" strike="noStrike" cap="none" spc="0">
          <a:solidFill>
            <a:srgbClr val="2B2C84"/>
          </a:solidFill>
          <a:latin typeface="+mn-lt"/>
          <a:ea typeface="+mn-ea"/>
          <a:cs typeface="+mn-cs"/>
        </a:defRPr>
      </a:lvl4pPr>
      <a:lvl5pPr marL="0" marR="0" indent="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1" i="0" u="none" strike="noStrike" cap="none" spc="0">
          <a:solidFill>
            <a:srgbClr val="2B2C84"/>
          </a:solidFill>
          <a:latin typeface="+mn-lt"/>
          <a:ea typeface="+mn-ea"/>
          <a:cs typeface="+mn-cs"/>
        </a:defRPr>
      </a:lvl5pPr>
      <a:lvl6pPr marL="0" marR="0" indent="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1" i="0" u="none" strike="noStrike" cap="none" spc="0">
          <a:solidFill>
            <a:srgbClr val="2B2C84"/>
          </a:solidFill>
          <a:latin typeface="+mn-lt"/>
          <a:ea typeface="+mn-ea"/>
          <a:cs typeface="+mn-cs"/>
        </a:defRPr>
      </a:lvl6pPr>
      <a:lvl7pPr marL="0" marR="0" indent="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1" i="0" u="none" strike="noStrike" cap="none" spc="0">
          <a:solidFill>
            <a:srgbClr val="2B2C84"/>
          </a:solidFill>
          <a:latin typeface="+mn-lt"/>
          <a:ea typeface="+mn-ea"/>
          <a:cs typeface="+mn-cs"/>
        </a:defRPr>
      </a:lvl7pPr>
      <a:lvl8pPr marL="0" marR="0" indent="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1" i="0" u="none" strike="noStrike" cap="none" spc="0">
          <a:solidFill>
            <a:srgbClr val="2B2C84"/>
          </a:solidFill>
          <a:latin typeface="+mn-lt"/>
          <a:ea typeface="+mn-ea"/>
          <a:cs typeface="+mn-cs"/>
        </a:defRPr>
      </a:lvl8pPr>
      <a:lvl9pPr marL="0" marR="0" indent="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1" i="0" u="none" strike="noStrike" cap="none" spc="0">
          <a:solidFill>
            <a:srgbClr val="2B2C84"/>
          </a:solidFill>
          <a:latin typeface="+mn-lt"/>
          <a:ea typeface="+mn-ea"/>
          <a:cs typeface="+mn-cs"/>
        </a:defRPr>
      </a:lvl9pPr>
    </p:titleStyle>
    <p:bodyStyle>
      <a:lvl1pPr marL="0" marR="0" indent="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1pPr>
      <a:lvl2pPr marL="0" marR="0" indent="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13335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26670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40005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533400" algn="l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r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85725" algn="r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171450" algn="r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257175" algn="r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342900" algn="r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428625" algn="r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514350" algn="r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600075" algn="r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685800" algn="r" defTabSz="30807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4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99999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6605877" name="Заголовок первого уровня. Название презентации в одну или несколько строк"/>
          <p:cNvSpPr txBox="1">
            <a:spLocks noGrp="1"/>
          </p:cNvSpPr>
          <p:nvPr>
            <p:ph type="title"/>
          </p:nvPr>
        </p:nvSpPr>
        <p:spPr bwMode="auto">
          <a:xfrm>
            <a:off x="4840369" y="843558"/>
            <a:ext cx="4303631" cy="2198832"/>
          </a:xfrm>
          <a:prstGeom prst="rect">
            <a:avLst/>
          </a:prstGeom>
        </p:spPr>
        <p:txBody>
          <a:bodyPr vertOverflow="overflow" horzOverflow="overflow" vert="horz" wrap="square" lIns="25264" tIns="25264" rIns="25264" bIns="25264" numCol="1" spcCol="0" rtlCol="0" fromWordArt="0" anchor="ctr" anchorCtr="0" forceAA="0" compatLnSpc="0">
            <a:noAutofit/>
          </a:bodyPr>
          <a:lstStyle>
            <a:lvl1pPr defTabSz="714731">
              <a:defRPr sz="4850"/>
            </a:lvl1pPr>
          </a:lstStyle>
          <a:p>
            <a:pPr algn="ctr">
              <a:defRPr/>
            </a:pPr>
            <a:br>
              <a:rPr lang="en-US" sz="2000" b="1" i="0" u="none" strike="noStrike" cap="none" spc="0" dirty="0">
                <a:ln>
                  <a:noFill/>
                </a:ln>
                <a:solidFill>
                  <a:srgbClr val="FFFF00"/>
                </a:solidFill>
                <a:latin typeface="Arial Narrow"/>
                <a:ea typeface="Arial Narrow"/>
                <a:cs typeface="Arial Narrow"/>
              </a:rPr>
            </a:br>
            <a:br>
              <a:rPr lang="en-US" sz="2000" b="1" i="0" u="none" strike="noStrike" cap="none" spc="0" dirty="0">
                <a:ln>
                  <a:noFill/>
                </a:ln>
                <a:solidFill>
                  <a:srgbClr val="FFFF00"/>
                </a:solidFill>
                <a:latin typeface="Arial Narrow"/>
                <a:ea typeface="Arial Narrow"/>
                <a:cs typeface="Arial Narrow"/>
              </a:rPr>
            </a:br>
            <a:br>
              <a:rPr lang="ru-RU" sz="2000" b="1" i="0" u="none" strike="noStrike" cap="none" spc="0" dirty="0">
                <a:ln>
                  <a:noFill/>
                </a:ln>
                <a:solidFill>
                  <a:srgbClr val="FFFF00"/>
                </a:solidFill>
                <a:latin typeface="Arial Narrow"/>
                <a:ea typeface="Arial Narrow"/>
                <a:cs typeface="Arial Narrow"/>
              </a:rPr>
            </a:br>
            <a:br>
              <a:rPr lang="ru-RU" sz="2000" b="1" i="0" u="none" strike="noStrike" cap="none" spc="0" dirty="0">
                <a:ln>
                  <a:noFill/>
                </a:ln>
                <a:solidFill>
                  <a:srgbClr val="FFFF00"/>
                </a:solidFill>
                <a:latin typeface="Arial Narrow"/>
                <a:ea typeface="Arial Narrow"/>
                <a:cs typeface="Arial Narrow"/>
              </a:rPr>
            </a:br>
            <a:br>
              <a:rPr lang="ru-RU" sz="2000" b="1" i="0" u="none" strike="noStrike" cap="none" spc="0" dirty="0">
                <a:ln>
                  <a:noFill/>
                </a:ln>
                <a:solidFill>
                  <a:srgbClr val="FFFF00"/>
                </a:solidFill>
                <a:latin typeface="Arial Narrow"/>
                <a:ea typeface="Arial Narrow"/>
                <a:cs typeface="Arial Narrow"/>
              </a:rPr>
            </a:br>
            <a:br>
              <a:rPr lang="ru-RU" sz="2000" b="1" i="0" u="none" strike="noStrike" cap="none" spc="0" dirty="0">
                <a:ln>
                  <a:noFill/>
                </a:ln>
                <a:solidFill>
                  <a:srgbClr val="FFFF00"/>
                </a:solidFill>
                <a:latin typeface="Arial Narrow"/>
                <a:ea typeface="Arial Narrow"/>
                <a:cs typeface="Arial Narrow"/>
              </a:rPr>
            </a:br>
            <a:br>
              <a:rPr lang="en-US" sz="2000" b="1" i="0" u="none" strike="noStrike" cap="none" spc="0" dirty="0">
                <a:ln>
                  <a:noFill/>
                </a:ln>
                <a:solidFill>
                  <a:srgbClr val="FFFF00"/>
                </a:solidFill>
                <a:latin typeface="Arial Narrow"/>
                <a:ea typeface="Arial Narrow"/>
                <a:cs typeface="Arial Narrow"/>
              </a:rPr>
            </a:br>
            <a:endParaRPr sz="2200" b="1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  <p:sp>
        <p:nvSpPr>
          <p:cNvPr id="2105165722" name="Номер слайда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82DAA63-07E4-9258-B860-E68576797E7A}" type="slidenum">
              <a:rPr lang="ru-RU"/>
              <a:t>1</a:t>
            </a:fld>
            <a:endParaRPr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E026AC04-13EC-4766-9646-CD5250F1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0004380" name="Title Text"/>
          <p:cNvSpPr txBox="1">
            <a:spLocks noGrp="1"/>
          </p:cNvSpPr>
          <p:nvPr>
            <p:ph type="title"/>
          </p:nvPr>
        </p:nvSpPr>
        <p:spPr bwMode="auto">
          <a:xfrm>
            <a:off x="953147" y="123698"/>
            <a:ext cx="7022241" cy="373709"/>
          </a:xfrm>
          <a:prstGeom prst="rect">
            <a:avLst/>
          </a:prstGeom>
        </p:spPr>
        <p:txBody>
          <a:bodyPr vertOverflow="overflow" horzOverflow="overflow" vert="horz" wrap="square" lIns="25266" tIns="25266" rIns="25266" bIns="25266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отправлют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жертвам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57822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34D62CAE-4ADF-47D7-4474-E3B66696B53C}" type="slidenum">
              <a:rPr/>
              <a:t>10</a:t>
            </a:fld>
            <a:endParaRPr/>
          </a:p>
        </p:txBody>
      </p:sp>
      <p:pic>
        <p:nvPicPr>
          <p:cNvPr id="545782477" name="Рисунок 54578247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6241" y="1076708"/>
            <a:ext cx="2481515" cy="136542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97079358" name="Рисунок 179707935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10129" y="1076708"/>
            <a:ext cx="2570761" cy="13940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659618517" name="Рисунок 16596185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33263" y="1076708"/>
            <a:ext cx="2824270" cy="141573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77531623" name="Рисунок 67753162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47664" y="2961844"/>
            <a:ext cx="2434105" cy="148398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70278892" name="Рисунок 37027889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461333" y="2973184"/>
            <a:ext cx="2284237" cy="141573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2926642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8341469" name="Title Text"/>
          <p:cNvSpPr txBox="1">
            <a:spLocks noGrp="1"/>
          </p:cNvSpPr>
          <p:nvPr>
            <p:ph type="title"/>
          </p:nvPr>
        </p:nvSpPr>
        <p:spPr bwMode="auto">
          <a:xfrm>
            <a:off x="953147" y="54173"/>
            <a:ext cx="7022241" cy="373709"/>
          </a:xfrm>
          <a:prstGeom prst="rect">
            <a:avLst/>
          </a:prstGeom>
        </p:spPr>
        <p:txBody>
          <a:bodyPr vertOverflow="overflow" horzOverflow="overflow" vert="horz" wrap="square" lIns="25266" tIns="25266" rIns="25266" bIns="25266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отправлют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жертвам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3636029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773C8028-47E2-7DE8-A510-D938FBB86463}" type="slidenum">
              <a:rPr/>
              <a:t>11</a:t>
            </a:fld>
            <a:endParaRPr/>
          </a:p>
        </p:txBody>
      </p:sp>
      <p:pic>
        <p:nvPicPr>
          <p:cNvPr id="480698068" name="Рисунок 48069806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3530" y="427883"/>
            <a:ext cx="3523385" cy="4619671"/>
          </a:xfrm>
          <a:prstGeom prst="rect">
            <a:avLst/>
          </a:prstGeom>
        </p:spPr>
      </p:pic>
      <p:pic>
        <p:nvPicPr>
          <p:cNvPr id="1220884969" name="Рисунок 122088496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76404" y="427883"/>
            <a:ext cx="3442226" cy="46196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7176928" name="Title Text"/>
          <p:cNvSpPr txBox="1">
            <a:spLocks noGrp="1"/>
          </p:cNvSpPr>
          <p:nvPr>
            <p:ph type="title"/>
          </p:nvPr>
        </p:nvSpPr>
        <p:spPr bwMode="auto">
          <a:xfrm>
            <a:off x="953147" y="123698"/>
            <a:ext cx="7022241" cy="373709"/>
          </a:xfrm>
          <a:prstGeom prst="rect">
            <a:avLst/>
          </a:prstGeom>
        </p:spPr>
        <p:txBody>
          <a:bodyPr vertOverflow="overflow" horzOverflow="overflow" vert="horz" wrap="square" lIns="25266" tIns="25266" rIns="25266" bIns="25266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отправляют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жертвам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2872171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12018771-8752-AC5A-A877-CB52737203BC}" type="slidenum">
              <a:rPr/>
              <a:t>12</a:t>
            </a:fld>
            <a:endParaRPr/>
          </a:p>
        </p:txBody>
      </p:sp>
      <p:pic>
        <p:nvPicPr>
          <p:cNvPr id="1211043710" name="Рисунок 121104370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5536" y="561030"/>
            <a:ext cx="3171059" cy="4445857"/>
          </a:xfrm>
          <a:prstGeom prst="rect">
            <a:avLst/>
          </a:prstGeom>
        </p:spPr>
      </p:pic>
      <p:pic>
        <p:nvPicPr>
          <p:cNvPr id="1771576175" name="Рисунок 177157617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48108" y="561030"/>
            <a:ext cx="3727280" cy="39234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920685" name="01"/>
          <p:cNvSpPr txBox="1">
            <a:spLocks noGrp="1"/>
          </p:cNvSpPr>
          <p:nvPr>
            <p:ph type="title"/>
          </p:nvPr>
        </p:nvSpPr>
        <p:spPr bwMode="auto">
          <a:xfrm>
            <a:off x="5087757" y="1159394"/>
            <a:ext cx="1542289" cy="1145652"/>
          </a:xfrm>
          <a:prstGeom prst="rect">
            <a:avLst/>
          </a:prstGeom>
        </p:spPr>
        <p:txBody>
          <a:bodyPr vertOverflow="overflow" horzOverflow="overflow" vert="horz" wrap="square" lIns="25265" tIns="25265" rIns="25265" bIns="25265" numCol="1" spcCol="0" rtlCol="0" fromWordArt="0" anchor="t" anchorCtr="0" forceAA="0" compatLnSpc="0">
            <a:normAutofit fontScale="90000"/>
          </a:bodyPr>
          <a:lstStyle/>
          <a:p>
            <a:pPr>
              <a:defRPr/>
            </a:pPr>
            <a:r>
              <a:rPr sz="7200" b="1" dirty="0"/>
              <a:t>04</a:t>
            </a:r>
          </a:p>
        </p:txBody>
      </p:sp>
      <p:sp>
        <p:nvSpPr>
          <p:cNvPr id="367012517" name="Название раздела презентации в одну или несколько строк"/>
          <p:cNvSpPr txBox="1">
            <a:spLocks noGrp="1"/>
          </p:cNvSpPr>
          <p:nvPr/>
        </p:nvSpPr>
        <p:spPr bwMode="auto">
          <a:xfrm>
            <a:off x="4762800" y="2746800"/>
            <a:ext cx="4241055" cy="1697409"/>
          </a:xfrm>
          <a:prstGeom prst="rect">
            <a:avLst/>
          </a:prstGeom>
        </p:spPr>
        <p:txBody>
          <a:bodyPr vertOverflow="overflow" horzOverflow="overflow" vert="horz" wrap="square" lIns="25266" tIns="25266" rIns="25266" bIns="25266" numCol="1" spcCol="0" rtlCol="0" fromWordArt="0" anchor="t" anchorCtr="0" forceAA="0" compatLnSpc="0">
            <a:noAutofit/>
          </a:bodyPr>
          <a:lstStyle>
            <a:lvl1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5pPr>
            <a:lvl6pPr marL="0" marR="0" indent="133348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266698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40005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533398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4591329" name="Title Text"/>
          <p:cNvSpPr txBox="1">
            <a:spLocks noGrp="1"/>
          </p:cNvSpPr>
          <p:nvPr>
            <p:ph type="title"/>
          </p:nvPr>
        </p:nvSpPr>
        <p:spPr bwMode="auto">
          <a:xfrm>
            <a:off x="953147" y="123698"/>
            <a:ext cx="7022241" cy="373709"/>
          </a:xfrm>
          <a:prstGeom prst="rect">
            <a:avLst/>
          </a:prstGeom>
        </p:spPr>
        <p:txBody>
          <a:bodyPr vertOverflow="overflow" horzOverflow="overflow" vert="horz" wrap="square" lIns="25266" tIns="25266" rIns="25266" bIns="25266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личной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8159472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C20694E8-6399-9EA5-A72B-BE1273FBEDB1}" type="slidenum">
              <a:rPr/>
              <a:t>14</a:t>
            </a:fld>
            <a:endParaRPr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9093D60-6924-4BDA-8359-2C96AB5A6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402527"/>
              </p:ext>
            </p:extLst>
          </p:nvPr>
        </p:nvGraphicFramePr>
        <p:xfrm>
          <a:off x="-1523178" y="497407"/>
          <a:ext cx="10667178" cy="464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4591329" name="Title Text"/>
          <p:cNvSpPr txBox="1">
            <a:spLocks noGrp="1"/>
          </p:cNvSpPr>
          <p:nvPr>
            <p:ph type="title"/>
          </p:nvPr>
        </p:nvSpPr>
        <p:spPr bwMode="auto">
          <a:xfrm>
            <a:off x="953147" y="123698"/>
            <a:ext cx="7022241" cy="373709"/>
          </a:xfrm>
          <a:prstGeom prst="rect">
            <a:avLst/>
          </a:prstGeom>
        </p:spPr>
        <p:txBody>
          <a:bodyPr vertOverflow="overflow" horzOverflow="overflow" vert="horz" wrap="square" lIns="25266" tIns="25266" rIns="25266" bIns="25266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самозапрета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кредиты на Госуслугах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8159472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C20694E8-6399-9EA5-A72B-BE1273FBEDB1}" type="slidenum">
              <a:rPr/>
              <a:t>15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E7379E-1D1B-4781-BA60-E81848632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592"/>
            <a:ext cx="9144000" cy="1479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6211A0-C64B-4F68-BA6F-47B5AD27B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" y="1975393"/>
            <a:ext cx="5876925" cy="1748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66D174-35D8-4494-9BA2-476D0504E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5450"/>
            <a:ext cx="3427510" cy="1368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188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4591329" name="Title Text"/>
          <p:cNvSpPr txBox="1">
            <a:spLocks noGrp="1"/>
          </p:cNvSpPr>
          <p:nvPr>
            <p:ph type="title"/>
          </p:nvPr>
        </p:nvSpPr>
        <p:spPr bwMode="auto">
          <a:xfrm>
            <a:off x="953147" y="123698"/>
            <a:ext cx="7022241" cy="373709"/>
          </a:xfrm>
          <a:prstGeom prst="rect">
            <a:avLst/>
          </a:prstGeom>
        </p:spPr>
        <p:txBody>
          <a:bodyPr vertOverflow="overflow" horzOverflow="overflow" vert="horz" wrap="square" lIns="25266" tIns="25266" rIns="25266" bIns="25266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самозапрета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кредиты на Госуслугах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8159472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C20694E8-6399-9EA5-A72B-BE1273FBEDB1}" type="slidenum">
              <a:rPr/>
              <a:t>16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0B8128-CB80-4E39-BAB4-90F87DC9C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0" y="574964"/>
            <a:ext cx="3816424" cy="2113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E24355-C709-49DC-9BBF-0924EA122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13" y="2819614"/>
            <a:ext cx="3831871" cy="2229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21BD6E-8AC2-4B5A-BB89-56AAB1B40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987" y="577823"/>
            <a:ext cx="3426028" cy="2110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02187C-B24D-4793-8924-782AF2344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987" y="2819614"/>
            <a:ext cx="3426028" cy="2200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5898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4591329" name="Title Text"/>
          <p:cNvSpPr txBox="1">
            <a:spLocks noGrp="1"/>
          </p:cNvSpPr>
          <p:nvPr>
            <p:ph type="title"/>
          </p:nvPr>
        </p:nvSpPr>
        <p:spPr bwMode="auto">
          <a:xfrm>
            <a:off x="953147" y="123698"/>
            <a:ext cx="7022241" cy="373709"/>
          </a:xfrm>
          <a:prstGeom prst="rect">
            <a:avLst/>
          </a:prstGeom>
        </p:spPr>
        <p:txBody>
          <a:bodyPr vertOverflow="overflow" horzOverflow="overflow" vert="horz" wrap="square" lIns="25266" tIns="25266" rIns="25266" bIns="25266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самозапрета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кредиты на Госуслугах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8159472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C20694E8-6399-9EA5-A72B-BE1273FBEDB1}" type="slidenum">
              <a:rPr/>
              <a:t>17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24C919-BF57-4DF0-8A0B-F32BB97F0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762" y="482587"/>
            <a:ext cx="3527010" cy="2202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44CFC7-DD3C-4B43-ABD6-B1FF76AC5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762" y="2744897"/>
            <a:ext cx="3527010" cy="2398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7459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0766900" name="01"/>
          <p:cNvSpPr txBox="1">
            <a:spLocks noGrp="1"/>
          </p:cNvSpPr>
          <p:nvPr>
            <p:ph type="title"/>
          </p:nvPr>
        </p:nvSpPr>
        <p:spPr bwMode="auto">
          <a:xfrm>
            <a:off x="5087757" y="1159394"/>
            <a:ext cx="1542289" cy="1145652"/>
          </a:xfrm>
          <a:prstGeom prst="rect">
            <a:avLst/>
          </a:prstGeom>
        </p:spPr>
        <p:txBody>
          <a:bodyPr vertOverflow="overflow" horzOverflow="overflow" vert="horz" wrap="square" lIns="25265" tIns="25265" rIns="25265" bIns="25265" numCol="1" spcCol="0" rtlCol="0" fromWordArt="0" anchor="t" anchorCtr="0" forceAA="0" compatLnSpc="0">
            <a:normAutofit fontScale="90000"/>
          </a:bodyPr>
          <a:lstStyle/>
          <a:p>
            <a:pPr>
              <a:defRPr/>
            </a:pPr>
            <a:r>
              <a:rPr sz="7200" b="1" dirty="0"/>
              <a:t>0</a:t>
            </a:r>
            <a:r>
              <a:rPr lang="ru-RU" sz="7200" b="1" dirty="0"/>
              <a:t>5</a:t>
            </a:r>
            <a:endParaRPr sz="7200" b="1" dirty="0"/>
          </a:p>
        </p:txBody>
      </p:sp>
      <p:sp>
        <p:nvSpPr>
          <p:cNvPr id="1590915057" name="Название раздела презентации в одну или несколько строк"/>
          <p:cNvSpPr txBox="1">
            <a:spLocks noGrp="1"/>
          </p:cNvSpPr>
          <p:nvPr/>
        </p:nvSpPr>
        <p:spPr bwMode="auto">
          <a:xfrm>
            <a:off x="4762800" y="2746800"/>
            <a:ext cx="4381200" cy="1697409"/>
          </a:xfrm>
          <a:prstGeom prst="rect">
            <a:avLst/>
          </a:prstGeom>
        </p:spPr>
        <p:txBody>
          <a:bodyPr vertOverflow="overflow" horzOverflow="overflow" vert="horz" wrap="square" lIns="25266" tIns="25266" rIns="25266" bIns="25266" numCol="1" spcCol="0" rtlCol="0" fromWordArt="0" anchor="t" anchorCtr="0" forceAA="0" compatLnSpc="0">
            <a:noAutofit/>
          </a:bodyPr>
          <a:lstStyle>
            <a:lvl1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5pPr>
            <a:lvl6pPr marL="0" marR="0" indent="133348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266698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40005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533398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стали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жертвой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мошенников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1970629" name="Title Text"/>
          <p:cNvSpPr txBox="1">
            <a:spLocks noGrp="1"/>
          </p:cNvSpPr>
          <p:nvPr>
            <p:ph type="title"/>
          </p:nvPr>
        </p:nvSpPr>
        <p:spPr bwMode="auto">
          <a:xfrm>
            <a:off x="953147" y="123698"/>
            <a:ext cx="7022241" cy="373709"/>
          </a:xfrm>
          <a:prstGeom prst="rect">
            <a:avLst/>
          </a:prstGeom>
        </p:spPr>
        <p:txBody>
          <a:bodyPr vertOverflow="overflow" horzOverflow="overflow" vert="horz" wrap="square" lIns="25266" tIns="25266" rIns="25266" bIns="25266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кратчайшие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719343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DDF81C3-1F3D-0B14-4433-9994A4BB4A34}" type="slidenum">
              <a:rPr/>
              <a:t>19</a:t>
            </a:fld>
            <a:endParaRPr/>
          </a:p>
        </p:txBody>
      </p:sp>
      <p:sp>
        <p:nvSpPr>
          <p:cNvPr id="2127959405" name="Блок-схема: альтернативный процесс 2127959404"/>
          <p:cNvSpPr/>
          <p:nvPr/>
        </p:nvSpPr>
        <p:spPr bwMode="auto">
          <a:xfrm>
            <a:off x="2484367" y="4393598"/>
            <a:ext cx="6271203" cy="442298"/>
          </a:xfrm>
          <a:prstGeom prst="flowChartAlternateProcess">
            <a:avLst/>
          </a:prstGeom>
          <a:solidFill>
            <a:schemeClr val="bg1"/>
          </a:solidFill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/>
          <a:lstStyle/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*Обязательно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сообщите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близким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случившемся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85C820B-4304-4351-A726-AC767DB2F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570494"/>
              </p:ext>
            </p:extLst>
          </p:nvPr>
        </p:nvGraphicFramePr>
        <p:xfrm>
          <a:off x="0" y="343102"/>
          <a:ext cx="68042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CC304AF7-A708-4A2D-9BE2-B1E4EE214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78" y="1419622"/>
            <a:ext cx="2220416" cy="15997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" name="01"/>
          <p:cNvSpPr txBox="1">
            <a:spLocks noGrp="1"/>
          </p:cNvSpPr>
          <p:nvPr>
            <p:ph type="title"/>
          </p:nvPr>
        </p:nvSpPr>
        <p:spPr bwMode="auto">
          <a:xfrm>
            <a:off x="5087758" y="1159395"/>
            <a:ext cx="1542290" cy="1145653"/>
          </a:xfrm>
          <a:prstGeom prst="rect">
            <a:avLst/>
          </a:prstGeom>
        </p:spPr>
        <p:txBody>
          <a:bodyPr vertOverflow="overflow" horzOverflow="overflow" vert="horz" wrap="square" lIns="25266" tIns="25266" rIns="25266" bIns="25266" numCol="1" spcCol="0" rtlCol="0" fromWordArt="0" anchor="t" anchorCtr="0" forceAA="0" compatLnSpc="0">
            <a:normAutofit fontScale="90000"/>
          </a:bodyPr>
          <a:lstStyle/>
          <a:p>
            <a:pPr>
              <a:defRPr/>
            </a:pPr>
            <a:r>
              <a:rPr sz="7200" b="1"/>
              <a:t>01</a:t>
            </a:r>
          </a:p>
        </p:txBody>
      </p:sp>
      <p:sp>
        <p:nvSpPr>
          <p:cNvPr id="2135715910" name="Название раздела презентации в одну или несколько строк"/>
          <p:cNvSpPr txBox="1">
            <a:spLocks noGrp="1"/>
          </p:cNvSpPr>
          <p:nvPr/>
        </p:nvSpPr>
        <p:spPr bwMode="auto">
          <a:xfrm>
            <a:off x="4762800" y="2746800"/>
            <a:ext cx="4241056" cy="1697410"/>
          </a:xfrm>
          <a:prstGeom prst="rect">
            <a:avLst/>
          </a:prstGeom>
        </p:spPr>
        <p:txBody>
          <a:bodyPr vertOverflow="overflow" horzOverflow="overflow" vert="horz" wrap="square" lIns="25267" tIns="25267" rIns="25267" bIns="25267" numCol="1" spcCol="0" rtlCol="0" fromWordArt="0" anchor="t" anchorCtr="0" forceAA="0" compatLnSpc="0">
            <a:noAutofit/>
          </a:bodyPr>
          <a:lstStyle>
            <a:lvl1pPr marL="0" marR="0" indent="0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5pPr>
            <a:lvl6pPr marL="0" marR="0" indent="133349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266699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400050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533399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Цифры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" name="01"/>
          <p:cNvSpPr txBox="1">
            <a:spLocks noGrp="1"/>
          </p:cNvSpPr>
          <p:nvPr>
            <p:ph type="title"/>
          </p:nvPr>
        </p:nvSpPr>
        <p:spPr bwMode="auto">
          <a:xfrm>
            <a:off x="4589302" y="1131590"/>
            <a:ext cx="4663217" cy="1145653"/>
          </a:xfrm>
          <a:prstGeom prst="rect">
            <a:avLst/>
          </a:prstGeom>
        </p:spPr>
        <p:txBody>
          <a:bodyPr vertOverflow="overflow" horzOverflow="overflow" vert="horz" wrap="square" lIns="25266" tIns="25266" rIns="25266" bIns="25266" numCol="1" spcCol="0" rtlCol="0" fromWordArt="0" anchor="t" anchorCtr="0" forceAA="0" compatLnSpc="0">
            <a:norm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бдительны!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5715910" name="Название раздела презентации в одну или несколько строк"/>
          <p:cNvSpPr txBox="1">
            <a:spLocks noGrp="1"/>
          </p:cNvSpPr>
          <p:nvPr/>
        </p:nvSpPr>
        <p:spPr bwMode="auto">
          <a:xfrm>
            <a:off x="4932040" y="2643758"/>
            <a:ext cx="7416824" cy="1697410"/>
          </a:xfrm>
          <a:prstGeom prst="rect">
            <a:avLst/>
          </a:prstGeom>
        </p:spPr>
        <p:txBody>
          <a:bodyPr vertOverflow="overflow" horzOverflow="overflow" vert="horz" wrap="square" lIns="25267" tIns="25267" rIns="25267" bIns="25267" numCol="1" spcCol="0" rtlCol="0" fromWordArt="0" anchor="t" anchorCtr="0" forceAA="0" compatLnSpc="0">
            <a:noAutofit/>
          </a:bodyPr>
          <a:lstStyle>
            <a:lvl1pPr marL="0" marR="0" indent="0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5pPr>
            <a:lvl6pPr marL="0" marR="0" indent="133349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266699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400050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533399" algn="l" defTabSz="3080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заботой о вас, </a:t>
            </a:r>
          </a:p>
          <a:p>
            <a:pPr algn="just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ПСБ</a:t>
            </a:r>
          </a:p>
        </p:txBody>
      </p:sp>
    </p:spTree>
    <p:extLst>
      <p:ext uri="{BB962C8B-B14F-4D97-AF65-F5344CB8AC3E}">
        <p14:creationId xmlns:p14="http://schemas.microsoft.com/office/powerpoint/2010/main" val="401070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2975287" name="Body Level One…"/>
          <p:cNvSpPr txBox="1">
            <a:spLocks noGrp="1"/>
          </p:cNvSpPr>
          <p:nvPr>
            <p:ph type="body" sz="half" idx="1"/>
          </p:nvPr>
        </p:nvSpPr>
        <p:spPr bwMode="auto">
          <a:xfrm>
            <a:off x="71788" y="648000"/>
            <a:ext cx="8570157" cy="4320000"/>
          </a:xfrm>
          <a:prstGeom prst="rect">
            <a:avLst/>
          </a:prstGeom>
          <a:noFill/>
          <a:ln w="6349">
            <a:noFill/>
            <a:prstDash val="solid"/>
            <a:miter lim="400000"/>
          </a:ln>
        </p:spPr>
        <p:txBody>
          <a:bodyPr vertOverflow="overflow" horzOverflow="overflow" vert="horz" wrap="square" lIns="25263" tIns="25263" rIns="25263" bIns="25263" numCol="1" spcCol="0" rtlCol="0" fromWordArt="0" anchor="t" anchorCtr="0" forceAA="0" compatLnSpc="0">
            <a:noAutofit/>
          </a:bodyPr>
          <a:lstStyle/>
          <a:p>
            <a:pPr algn="just">
              <a:lnSpc>
                <a:spcPct val="114999"/>
              </a:lnSpc>
              <a:spcBef>
                <a:spcPts val="0"/>
              </a:spcBef>
              <a:spcAft>
                <a:spcPts val="170"/>
              </a:spcAft>
              <a:defRPr/>
            </a:pPr>
            <a:endParaRPr sz="1400" b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84750" indent="-184750" algn="just">
              <a:lnSpc>
                <a:spcPct val="114999"/>
              </a:lnSpc>
              <a:spcBef>
                <a:spcPts val="0"/>
              </a:spcBef>
              <a:spcAft>
                <a:spcPts val="169"/>
              </a:spcAft>
              <a:buClrTx/>
              <a:buSzTx/>
              <a:buFontTx/>
              <a:buAutoNum type="arabicPeriod"/>
              <a:defRPr/>
            </a:pPr>
            <a:endParaRPr sz="1400" b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4999"/>
              </a:lnSpc>
              <a:spcBef>
                <a:spcPts val="0"/>
              </a:spcBef>
              <a:spcAft>
                <a:spcPts val="169"/>
              </a:spcAft>
              <a:defRPr/>
            </a:pPr>
            <a:endParaRPr sz="1400" b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59647709" name="Рисунок 35964770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0716" y="716812"/>
            <a:ext cx="2434401" cy="1306380"/>
          </a:xfrm>
          <a:prstGeom prst="flowChartAlternateProcess">
            <a:avLst/>
          </a:prstGeom>
        </p:spPr>
      </p:pic>
      <p:sp>
        <p:nvSpPr>
          <p:cNvPr id="1234919573" name="Title Text"/>
          <p:cNvSpPr txBox="1">
            <a:spLocks noGrp="1"/>
          </p:cNvSpPr>
          <p:nvPr>
            <p:ph type="title"/>
          </p:nvPr>
        </p:nvSpPr>
        <p:spPr bwMode="auto">
          <a:xfrm>
            <a:off x="953149" y="123701"/>
            <a:ext cx="7022242" cy="373711"/>
          </a:xfrm>
          <a:prstGeom prst="rect">
            <a:avLst/>
          </a:prstGeom>
        </p:spPr>
        <p:txBody>
          <a:bodyPr vertOverflow="overflow" horzOverflow="overflow" vert="horz" wrap="square" lIns="25267" tIns="25267" rIns="25267" bIns="25267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1800" b="1" i="0" u="none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Цифры</a:t>
            </a:r>
            <a:r>
              <a:rPr sz="1800" b="1" i="0" u="none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и </a:t>
            </a:r>
            <a:r>
              <a:rPr sz="1800" b="1" i="0" u="none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факты</a:t>
            </a:r>
            <a:r>
              <a:rPr sz="1800" b="1" i="0" u="none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о </a:t>
            </a:r>
            <a:r>
              <a:rPr sz="1800" b="1" i="0" u="none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мошенниче</a:t>
            </a:r>
            <a:r>
              <a:rPr lang="ru-RU" sz="1800" b="1" i="0" u="none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ст</a:t>
            </a:r>
            <a:r>
              <a:rPr sz="1800" b="1" i="0" u="none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ве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743487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98AC171F-612B-7252-915F-CE59C6104C8E}" type="slidenum">
              <a:rPr/>
              <a:t>3</a:t>
            </a:fld>
            <a:endParaRPr/>
          </a:p>
        </p:txBody>
      </p:sp>
      <p:sp>
        <p:nvSpPr>
          <p:cNvPr id="617151861" name="TextBox 617151860"/>
          <p:cNvSpPr txBox="1"/>
          <p:nvPr/>
        </p:nvSpPr>
        <p:spPr bwMode="auto">
          <a:xfrm>
            <a:off x="310716" y="2023193"/>
            <a:ext cx="2435082" cy="608358"/>
          </a:xfrm>
          <a:prstGeom prst="flowChartAlternateProcess">
            <a:avLst/>
          </a:prstGeom>
          <a:solidFill>
            <a:schemeClr val="bg1"/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За 2024 год более 33% граждан РФ столкнулись с поптыкой мошенничества </a:t>
            </a:r>
          </a:p>
        </p:txBody>
      </p:sp>
      <p:pic>
        <p:nvPicPr>
          <p:cNvPr id="257831549" name="Рисунок 25783154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09268" y="716812"/>
            <a:ext cx="2495198" cy="1306380"/>
          </a:xfrm>
          <a:prstGeom prst="flowChartAlternateProcess">
            <a:avLst/>
          </a:prstGeom>
        </p:spPr>
      </p:pic>
      <p:sp>
        <p:nvSpPr>
          <p:cNvPr id="113313166" name="TextBox 113313165"/>
          <p:cNvSpPr txBox="1"/>
          <p:nvPr/>
        </p:nvSpPr>
        <p:spPr bwMode="auto">
          <a:xfrm>
            <a:off x="2997824" y="2023193"/>
            <a:ext cx="2606642" cy="608358"/>
          </a:xfrm>
          <a:prstGeom prst="flowChartAlternateProcess">
            <a:avLst/>
          </a:prstGeom>
          <a:solidFill>
            <a:schemeClr val="bg1"/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За 2024 год совершено порядка 1,2 миллиона мошеннических банковских операций</a:t>
            </a:r>
          </a:p>
        </p:txBody>
      </p:sp>
      <p:pic>
        <p:nvPicPr>
          <p:cNvPr id="1960390916" name="Рисунок 19603909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52962" y="716812"/>
            <a:ext cx="2450055" cy="1306380"/>
          </a:xfrm>
          <a:prstGeom prst="flowChartAlternateProcess">
            <a:avLst/>
          </a:prstGeom>
        </p:spPr>
      </p:pic>
      <p:sp>
        <p:nvSpPr>
          <p:cNvPr id="1743334976" name="TextBox 1743334975"/>
          <p:cNvSpPr txBox="1"/>
          <p:nvPr/>
        </p:nvSpPr>
        <p:spPr bwMode="auto">
          <a:xfrm>
            <a:off x="5853756" y="2023193"/>
            <a:ext cx="2550701" cy="439466"/>
          </a:xfrm>
          <a:prstGeom prst="flowChartAlternateProcess">
            <a:avLst/>
          </a:prstGeom>
          <a:solidFill>
            <a:schemeClr val="bg1"/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За 2024 год 27 миллиардов рублей похищено у граждан РФ</a:t>
            </a:r>
          </a:p>
        </p:txBody>
      </p:sp>
      <p:pic>
        <p:nvPicPr>
          <p:cNvPr id="686894715" name="Рисунок 6868947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10716" y="2941195"/>
            <a:ext cx="8092301" cy="1696158"/>
          </a:xfrm>
          <a:prstGeom prst="rect">
            <a:avLst/>
          </a:prstGeom>
        </p:spPr>
      </p:pic>
      <p:sp>
        <p:nvSpPr>
          <p:cNvPr id="1390188347" name="TextBox 1390188346"/>
          <p:cNvSpPr txBox="1"/>
          <p:nvPr/>
        </p:nvSpPr>
        <p:spPr bwMode="auto">
          <a:xfrm>
            <a:off x="310716" y="2681755"/>
            <a:ext cx="8093021" cy="259439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Доля жертв мошенничества по возрастным группам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8637765" name="Title Text"/>
          <p:cNvSpPr txBox="1">
            <a:spLocks noGrp="1"/>
          </p:cNvSpPr>
          <p:nvPr>
            <p:ph type="title"/>
          </p:nvPr>
        </p:nvSpPr>
        <p:spPr bwMode="auto">
          <a:xfrm>
            <a:off x="953148" y="123699"/>
            <a:ext cx="7022241" cy="373710"/>
          </a:xfrm>
          <a:prstGeom prst="rect">
            <a:avLst/>
          </a:prstGeom>
        </p:spPr>
        <p:txBody>
          <a:bodyPr vertOverflow="overflow" horzOverflow="overflow" vert="horz" wrap="square" lIns="25267" tIns="25267" rIns="25267" bIns="25267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br>
              <a:rPr lang="en-US" sz="1800" b="1" i="0" u="none" strike="noStrike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</a:br>
            <a:r>
              <a:rPr lang="en-US" sz="2000" b="1" i="0" u="none" strike="noStrike" cap="none" spc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Цифры</a:t>
            </a:r>
            <a:r>
              <a:rPr lang="en-US" sz="2000" b="1" i="0" u="none" strike="noStrike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и </a:t>
            </a:r>
            <a:r>
              <a:rPr lang="en-US" sz="2000" b="1" i="0" u="none" strike="noStrike" cap="none" spc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факты</a:t>
            </a:r>
            <a:r>
              <a:rPr lang="en-US" sz="2000" b="1" i="0" u="none" strike="noStrike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о </a:t>
            </a:r>
            <a:r>
              <a:rPr lang="en-US" sz="2000" b="1" i="0" u="none" strike="noStrike" cap="none" spc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мошенниче</a:t>
            </a:r>
            <a:r>
              <a:rPr lang="ru-RU" sz="2000" b="1" i="0" u="none" strike="noStrike" cap="none" spc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ст</a:t>
            </a:r>
            <a:r>
              <a:rPr lang="en-US" sz="2000" b="1" i="0" u="none" strike="noStrike" cap="none" spc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ве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5708322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6D3AF656-7D01-643A-6A0B-E9CDF7A9C7BF}" type="slidenum">
              <a:rPr/>
              <a:t>4</a:t>
            </a:fld>
            <a:endParaRPr/>
          </a:p>
        </p:txBody>
      </p:sp>
      <p:sp>
        <p:nvSpPr>
          <p:cNvPr id="23865351" name="TextBox 23865350"/>
          <p:cNvSpPr txBox="1"/>
          <p:nvPr/>
        </p:nvSpPr>
        <p:spPr bwMode="auto">
          <a:xfrm>
            <a:off x="-396552" y="535308"/>
            <a:ext cx="8184955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 b="1" i="0" u="none" spc="-14" dirty="0" err="1">
                <a:solidFill>
                  <a:srgbClr val="111214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Какие</a:t>
            </a:r>
            <a:r>
              <a:rPr sz="1800" b="1" i="0" u="none" spc="-14" dirty="0">
                <a:solidFill>
                  <a:srgbClr val="111214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 </a:t>
            </a:r>
            <a:r>
              <a:rPr sz="1800" b="1" i="0" u="none" spc="-14" dirty="0" err="1">
                <a:solidFill>
                  <a:srgbClr val="111214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действия</a:t>
            </a:r>
            <a:r>
              <a:rPr sz="1800" b="1" i="0" u="none" spc="-14" dirty="0">
                <a:solidFill>
                  <a:srgbClr val="111214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 </a:t>
            </a:r>
            <a:r>
              <a:rPr sz="1800" b="1" i="0" u="none" spc="-14" dirty="0" err="1">
                <a:solidFill>
                  <a:srgbClr val="111214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совершали</a:t>
            </a:r>
            <a:r>
              <a:rPr sz="1800" b="1" i="0" u="none" spc="-14" dirty="0">
                <a:solidFill>
                  <a:srgbClr val="111214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 </a:t>
            </a:r>
            <a:r>
              <a:rPr sz="1800" b="1" i="0" u="none" spc="-14" dirty="0" err="1">
                <a:solidFill>
                  <a:srgbClr val="111214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пострадавшие</a:t>
            </a:r>
            <a:r>
              <a:rPr sz="1800" b="1" i="0" u="none" spc="-14" dirty="0">
                <a:solidFill>
                  <a:srgbClr val="111214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 </a:t>
            </a:r>
            <a:r>
              <a:rPr sz="1800" b="1" i="0" u="none" spc="-14" dirty="0" err="1">
                <a:solidFill>
                  <a:srgbClr val="111214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под</a:t>
            </a:r>
            <a:r>
              <a:rPr sz="1800" b="1" i="0" u="none" spc="-14" dirty="0">
                <a:solidFill>
                  <a:srgbClr val="111214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 </a:t>
            </a:r>
            <a:r>
              <a:rPr sz="1800" b="1" i="0" u="none" spc="-14" dirty="0" err="1">
                <a:solidFill>
                  <a:srgbClr val="111214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влиянием</a:t>
            </a:r>
            <a:r>
              <a:rPr sz="1800" b="1" i="0" u="none" spc="-14" dirty="0">
                <a:solidFill>
                  <a:srgbClr val="111214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 </a:t>
            </a:r>
            <a:r>
              <a:rPr sz="1800" b="1" i="0" u="none" spc="-14" dirty="0" err="1">
                <a:solidFill>
                  <a:srgbClr val="111214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мошенников</a:t>
            </a:r>
            <a:r>
              <a:rPr sz="1800" b="1" i="0" u="none" spc="-14" dirty="0">
                <a:solidFill>
                  <a:srgbClr val="111214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:</a:t>
            </a:r>
            <a:endParaRPr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7034687" name="Рисунок 153703468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0635" y="939326"/>
            <a:ext cx="8169251" cy="41638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6995638" name="01"/>
          <p:cNvSpPr txBox="1">
            <a:spLocks noGrp="1"/>
          </p:cNvSpPr>
          <p:nvPr>
            <p:ph type="title"/>
          </p:nvPr>
        </p:nvSpPr>
        <p:spPr bwMode="auto">
          <a:xfrm>
            <a:off x="5087757" y="1159394"/>
            <a:ext cx="1542289" cy="1145652"/>
          </a:xfrm>
          <a:prstGeom prst="rect">
            <a:avLst/>
          </a:prstGeom>
        </p:spPr>
        <p:txBody>
          <a:bodyPr vertOverflow="overflow" horzOverflow="overflow" vert="horz" wrap="square" lIns="25265" tIns="25265" rIns="25265" bIns="25265" numCol="1" spcCol="0" rtlCol="0" fromWordArt="0" anchor="t" anchorCtr="0" forceAA="0" compatLnSpc="0">
            <a:normAutofit fontScale="90000"/>
          </a:bodyPr>
          <a:lstStyle/>
          <a:p>
            <a:pPr>
              <a:defRPr/>
            </a:pPr>
            <a:r>
              <a:rPr sz="7200" b="1"/>
              <a:t>02</a:t>
            </a:r>
          </a:p>
        </p:txBody>
      </p:sp>
      <p:sp>
        <p:nvSpPr>
          <p:cNvPr id="1507555436" name="Название раздела презентации в одну или несколько строк"/>
          <p:cNvSpPr txBox="1">
            <a:spLocks noGrp="1"/>
          </p:cNvSpPr>
          <p:nvPr/>
        </p:nvSpPr>
        <p:spPr bwMode="auto">
          <a:xfrm>
            <a:off x="4762800" y="2746800"/>
            <a:ext cx="4241055" cy="1697409"/>
          </a:xfrm>
          <a:prstGeom prst="rect">
            <a:avLst/>
          </a:prstGeom>
        </p:spPr>
        <p:txBody>
          <a:bodyPr vertOverflow="overflow" horzOverflow="overflow" vert="horz" wrap="square" lIns="25266" tIns="25266" rIns="25266" bIns="25266" numCol="1" spcCol="0" rtlCol="0" fromWordArt="0" anchor="t" anchorCtr="0" forceAA="0" compatLnSpc="0">
            <a:noAutofit/>
          </a:bodyPr>
          <a:lstStyle>
            <a:lvl1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5pPr>
            <a:lvl6pPr marL="0" marR="0" indent="133348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266698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40005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533398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хищения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сбережений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8852820" name="Title Text"/>
          <p:cNvSpPr txBox="1">
            <a:spLocks noGrp="1"/>
          </p:cNvSpPr>
          <p:nvPr>
            <p:ph type="title"/>
          </p:nvPr>
        </p:nvSpPr>
        <p:spPr bwMode="auto">
          <a:xfrm>
            <a:off x="883622" y="33315"/>
            <a:ext cx="7022241" cy="373710"/>
          </a:xfrm>
          <a:prstGeom prst="rect">
            <a:avLst/>
          </a:prstGeom>
        </p:spPr>
        <p:txBody>
          <a:bodyPr vertOverflow="overflow" horzOverflow="overflow" vert="horz" wrap="square" lIns="25267" tIns="25267" rIns="25267" bIns="25267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1800" b="1" i="0" u="none" dirty="0">
                <a:solidFill>
                  <a:schemeClr val="accent6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Примеры </a:t>
            </a:r>
            <a:r>
              <a:rPr lang="ru-RU" sz="1800" b="1" i="0" u="none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случаев</a:t>
            </a:r>
            <a:r>
              <a:rPr lang="ru-RU" sz="1800" b="1" i="0" u="none" dirty="0">
                <a:solidFill>
                  <a:schemeClr val="accent6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мошенничества из СМИ 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029072985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C5D66719-5999-4758-7534-F63BB08EA009}" type="slidenum">
              <a:rPr/>
              <a:t>6</a:t>
            </a:fld>
            <a:endParaRPr/>
          </a:p>
        </p:txBody>
      </p:sp>
      <p:pic>
        <p:nvPicPr>
          <p:cNvPr id="1906589756" name="Рисунок 190658975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8047" y="407025"/>
            <a:ext cx="7703430" cy="1949889"/>
          </a:xfrm>
          <a:prstGeom prst="rect">
            <a:avLst/>
          </a:prstGeom>
          <a:ln w="190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570558621" name="Рисунок 5705586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9041" y="2299565"/>
            <a:ext cx="7912070" cy="1466849"/>
          </a:xfrm>
          <a:prstGeom prst="rect">
            <a:avLst/>
          </a:prstGeom>
          <a:ln w="190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446132828" name="Рисунок 44613282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3147" y="3682984"/>
            <a:ext cx="8016359" cy="1181099"/>
          </a:xfrm>
          <a:prstGeom prst="rect">
            <a:avLst/>
          </a:prstGeom>
          <a:ln w="19049">
            <a:solidFill>
              <a:schemeClr val="accent1">
                <a:lumMod val="50196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1022960" name="01"/>
          <p:cNvSpPr txBox="1">
            <a:spLocks noGrp="1"/>
          </p:cNvSpPr>
          <p:nvPr>
            <p:ph type="title"/>
          </p:nvPr>
        </p:nvSpPr>
        <p:spPr bwMode="auto">
          <a:xfrm>
            <a:off x="5087757" y="1159394"/>
            <a:ext cx="1542289" cy="1145652"/>
          </a:xfrm>
          <a:prstGeom prst="rect">
            <a:avLst/>
          </a:prstGeom>
        </p:spPr>
        <p:txBody>
          <a:bodyPr vertOverflow="overflow" horzOverflow="overflow" vert="horz" wrap="square" lIns="25265" tIns="25265" rIns="25265" bIns="25265" numCol="1" spcCol="0" rtlCol="0" fromWordArt="0" anchor="t" anchorCtr="0" forceAA="0" compatLnSpc="0">
            <a:normAutofit fontScale="90000"/>
          </a:bodyPr>
          <a:lstStyle/>
          <a:p>
            <a:pPr>
              <a:defRPr/>
            </a:pPr>
            <a:r>
              <a:rPr sz="7200" b="1"/>
              <a:t>03</a:t>
            </a:r>
          </a:p>
        </p:txBody>
      </p:sp>
      <p:sp>
        <p:nvSpPr>
          <p:cNvPr id="376571252" name="Название раздела презентации в одну или несколько строк"/>
          <p:cNvSpPr txBox="1">
            <a:spLocks noGrp="1"/>
          </p:cNvSpPr>
          <p:nvPr/>
        </p:nvSpPr>
        <p:spPr bwMode="auto">
          <a:xfrm>
            <a:off x="4762800" y="2746800"/>
            <a:ext cx="4241055" cy="1697409"/>
          </a:xfrm>
          <a:prstGeom prst="rect">
            <a:avLst/>
          </a:prstGeom>
        </p:spPr>
        <p:txBody>
          <a:bodyPr vertOverflow="overflow" horzOverflow="overflow" vert="horz" wrap="square" lIns="25266" tIns="25266" rIns="25266" bIns="25266" numCol="1" spcCol="0" rtlCol="0" fromWordArt="0" anchor="t" anchorCtr="0" forceAA="0" compatLnSpc="0">
            <a:noAutofit/>
          </a:bodyPr>
          <a:lstStyle>
            <a:lvl1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 i="0" u="none" strike="noStrike" cap="none" spc="0">
                <a:solidFill>
                  <a:srgbClr val="2B2C84"/>
                </a:solidFill>
                <a:latin typeface="+mn-lt"/>
                <a:ea typeface="+mn-ea"/>
                <a:cs typeface="+mn-cs"/>
              </a:defRPr>
            </a:lvl5pPr>
            <a:lvl6pPr marL="0" marR="0" indent="133348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266698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400050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533398" algn="l" defTabSz="3080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схемы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обмана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мошенниками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1011348" name="Title Text"/>
          <p:cNvSpPr txBox="1">
            <a:spLocks noGrp="1"/>
          </p:cNvSpPr>
          <p:nvPr>
            <p:ph type="title"/>
          </p:nvPr>
        </p:nvSpPr>
        <p:spPr bwMode="auto">
          <a:xfrm>
            <a:off x="953148" y="123699"/>
            <a:ext cx="7022241" cy="373710"/>
          </a:xfrm>
          <a:prstGeom prst="rect">
            <a:avLst/>
          </a:prstGeom>
        </p:spPr>
        <p:txBody>
          <a:bodyPr vertOverflow="overflow" horzOverflow="overflow" vert="horz" wrap="square" lIns="25267" tIns="25267" rIns="25267" bIns="25267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1800" b="1" i="0" u="none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Кем могут представиться мошенники  </a:t>
            </a:r>
            <a:endParaRPr sz="18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3073221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FE4397A4-ED0E-CCF0-D4A4-CEFB41CECFBF}" type="slidenum">
              <a:rPr/>
              <a:t>8</a:t>
            </a:fld>
            <a:endParaRPr/>
          </a:p>
        </p:txBody>
      </p:sp>
      <p:pic>
        <p:nvPicPr>
          <p:cNvPr id="891924645" name="Рисунок 89192464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8461" y="600533"/>
            <a:ext cx="1434377" cy="1282802"/>
          </a:xfrm>
          <a:prstGeom prst="flowChartAlternateProcess">
            <a:avLst/>
          </a:prstGeom>
        </p:spPr>
      </p:pic>
      <p:sp>
        <p:nvSpPr>
          <p:cNvPr id="590121160" name="TextBox 590121159"/>
          <p:cNvSpPr txBox="1"/>
          <p:nvPr/>
        </p:nvSpPr>
        <p:spPr bwMode="auto">
          <a:xfrm>
            <a:off x="142251" y="1967781"/>
            <a:ext cx="1486347" cy="640389"/>
          </a:xfrm>
          <a:prstGeom prst="flowChartAlternateProcess">
            <a:avLst/>
          </a:prstGeom>
          <a:solidFill>
            <a:schemeClr val="bg1"/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Сотрудниками банков в т.ч. ЦБ, Финмониторинга</a:t>
            </a:r>
          </a:p>
        </p:txBody>
      </p:sp>
      <p:pic>
        <p:nvPicPr>
          <p:cNvPr id="437852892" name="Рисунок 4378528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16373" y="600533"/>
            <a:ext cx="1441361" cy="1249200"/>
          </a:xfrm>
          <a:prstGeom prst="flowChartAlternateProcess">
            <a:avLst/>
          </a:prstGeom>
        </p:spPr>
      </p:pic>
      <p:sp>
        <p:nvSpPr>
          <p:cNvPr id="940438398" name="TextBox 940438397"/>
          <p:cNvSpPr txBox="1"/>
          <p:nvPr/>
        </p:nvSpPr>
        <p:spPr bwMode="auto">
          <a:xfrm>
            <a:off x="1778402" y="1952857"/>
            <a:ext cx="1761507" cy="819799"/>
          </a:xfrm>
          <a:prstGeom prst="flowChartAlternateProcess">
            <a:avLst/>
          </a:prstGeom>
          <a:solidFill>
            <a:schemeClr val="bg1"/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(ФСБ,МВД, СК и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pic>
        <p:nvPicPr>
          <p:cNvPr id="925265203" name="Рисунок 92526520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29998" y="600533"/>
            <a:ext cx="1468540" cy="1231955"/>
          </a:xfrm>
          <a:prstGeom prst="flowChartAlternateProcess">
            <a:avLst/>
          </a:prstGeom>
        </p:spPr>
      </p:pic>
      <p:sp>
        <p:nvSpPr>
          <p:cNvPr id="1316123915" name="TextBox 1316123914"/>
          <p:cNvSpPr txBox="1"/>
          <p:nvPr/>
        </p:nvSpPr>
        <p:spPr bwMode="auto">
          <a:xfrm>
            <a:off x="3657536" y="1897928"/>
            <a:ext cx="1613463" cy="999210"/>
          </a:xfrm>
          <a:prstGeom prst="flowChartAlternateProcess">
            <a:avLst/>
          </a:prstGeom>
          <a:solidFill>
            <a:schemeClr val="bg1"/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госсулжб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pic>
        <p:nvPicPr>
          <p:cNvPr id="122474585" name="Рисунок 12247458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580560" y="600533"/>
            <a:ext cx="1324037" cy="1231955"/>
          </a:xfrm>
          <a:prstGeom prst="flowChartAlternateProcess">
            <a:avLst/>
          </a:prstGeom>
        </p:spPr>
      </p:pic>
      <p:sp>
        <p:nvSpPr>
          <p:cNvPr id="7428774" name="TextBox 7428773"/>
          <p:cNvSpPr txBox="1"/>
          <p:nvPr/>
        </p:nvSpPr>
        <p:spPr bwMode="auto">
          <a:xfrm>
            <a:off x="5500364" y="1883336"/>
            <a:ext cx="1620949" cy="819799"/>
          </a:xfrm>
          <a:prstGeom prst="flowChartAlternateProcess">
            <a:avLst/>
          </a:prstGeom>
          <a:solidFill>
            <a:schemeClr val="bg1"/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провайдеров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4251453" name="Рисунок 65425145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85471" y="3056375"/>
            <a:ext cx="1377317" cy="1177729"/>
          </a:xfrm>
          <a:prstGeom prst="flowChartAlternateProcess">
            <a:avLst/>
          </a:prstGeom>
        </p:spPr>
      </p:pic>
      <p:sp>
        <p:nvSpPr>
          <p:cNvPr id="1092027273" name="TextBox 1092027272"/>
          <p:cNvSpPr txBox="1"/>
          <p:nvPr/>
        </p:nvSpPr>
        <p:spPr bwMode="auto">
          <a:xfrm>
            <a:off x="122136" y="4286977"/>
            <a:ext cx="1520817" cy="819799"/>
          </a:xfrm>
          <a:prstGeom prst="flowChartAlternateProcess">
            <a:avLst/>
          </a:prstGeom>
          <a:solidFill>
            <a:schemeClr val="bg1"/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Почты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маркетплейсов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курьерских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5052868" name="Рисунок 32505286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933521" y="3056375"/>
            <a:ext cx="1501751" cy="1230602"/>
          </a:xfrm>
          <a:prstGeom prst="flowChartAlternateProcess">
            <a:avLst/>
          </a:prstGeom>
        </p:spPr>
      </p:pic>
      <p:sp>
        <p:nvSpPr>
          <p:cNvPr id="51857020" name="TextBox 51857019"/>
          <p:cNvSpPr txBox="1"/>
          <p:nvPr/>
        </p:nvSpPr>
        <p:spPr bwMode="auto">
          <a:xfrm>
            <a:off x="1916373" y="4455867"/>
            <a:ext cx="1572789" cy="640389"/>
          </a:xfrm>
          <a:prstGeom prst="flowChartAlternateProcess">
            <a:avLst/>
          </a:prstGeom>
          <a:solidFill>
            <a:schemeClr val="bg1"/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17900813" name="Рисунок 131790081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790311" y="3121476"/>
            <a:ext cx="1466740" cy="1268951"/>
          </a:xfrm>
          <a:prstGeom prst="flowChartAlternateProcess">
            <a:avLst/>
          </a:prstGeom>
        </p:spPr>
      </p:pic>
      <p:sp>
        <p:nvSpPr>
          <p:cNvPr id="879430378" name="TextBox 879430377"/>
          <p:cNvSpPr txBox="1"/>
          <p:nvPr/>
        </p:nvSpPr>
        <p:spPr bwMode="auto">
          <a:xfrm>
            <a:off x="3691036" y="4455867"/>
            <a:ext cx="1665302" cy="640389"/>
          </a:xfrm>
          <a:prstGeom prst="flowChartAlternateProcess">
            <a:avLst/>
          </a:prstGeom>
          <a:solidFill>
            <a:schemeClr val="bg1"/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службы поддержки Госуслуг</a:t>
            </a:r>
          </a:p>
        </p:txBody>
      </p:sp>
      <p:pic>
        <p:nvPicPr>
          <p:cNvPr id="895688194" name="Рисунок 89568819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646513" y="3121476"/>
            <a:ext cx="1328649" cy="1268951"/>
          </a:xfrm>
          <a:prstGeom prst="flowChartAlternateProcess">
            <a:avLst/>
          </a:prstGeom>
        </p:spPr>
      </p:pic>
      <p:sp>
        <p:nvSpPr>
          <p:cNvPr id="191224688" name="TextBox 191224687"/>
          <p:cNvSpPr txBox="1"/>
          <p:nvPr/>
        </p:nvSpPr>
        <p:spPr bwMode="auto">
          <a:xfrm>
            <a:off x="5470268" y="4455867"/>
            <a:ext cx="1681141" cy="460977"/>
          </a:xfrm>
          <a:prstGeom prst="flowChartAlternateProcess">
            <a:avLst/>
          </a:prstGeom>
          <a:solidFill>
            <a:schemeClr val="bg1"/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коммунальных служб</a:t>
            </a:r>
          </a:p>
        </p:txBody>
      </p:sp>
      <p:pic>
        <p:nvPicPr>
          <p:cNvPr id="913033994" name="Рисунок 913033993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409098" y="3121476"/>
            <a:ext cx="1509671" cy="1268951"/>
          </a:xfrm>
          <a:prstGeom prst="flowChartAlternateProcess">
            <a:avLst/>
          </a:prstGeom>
        </p:spPr>
      </p:pic>
      <p:sp>
        <p:nvSpPr>
          <p:cNvPr id="258012225" name="TextBox 258012224"/>
          <p:cNvSpPr txBox="1"/>
          <p:nvPr/>
        </p:nvSpPr>
        <p:spPr bwMode="auto">
          <a:xfrm>
            <a:off x="7315803" y="4455867"/>
            <a:ext cx="1696260" cy="640389"/>
          </a:xfrm>
          <a:prstGeom prst="flowChartAlternateProcess">
            <a:avLst/>
          </a:prstGeom>
          <a:solidFill>
            <a:schemeClr val="bg1"/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инвестиционных компаний</a:t>
            </a:r>
          </a:p>
        </p:txBody>
      </p:sp>
      <p:pic>
        <p:nvPicPr>
          <p:cNvPr id="1136633710" name="Рисунок 1136633709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7315803" y="583288"/>
            <a:ext cx="1428310" cy="1249200"/>
          </a:xfrm>
          <a:prstGeom prst="flowChartAlternateProcess">
            <a:avLst/>
          </a:prstGeom>
        </p:spPr>
      </p:pic>
      <p:sp>
        <p:nvSpPr>
          <p:cNvPr id="1968374614" name="TextBox 1968374613"/>
          <p:cNvSpPr txBox="1"/>
          <p:nvPr/>
        </p:nvSpPr>
        <p:spPr bwMode="auto">
          <a:xfrm>
            <a:off x="7262181" y="1880291"/>
            <a:ext cx="1656588" cy="819799"/>
          </a:xfrm>
          <a:prstGeom prst="flowChartAlternateProcess">
            <a:avLst/>
          </a:prstGeom>
          <a:solidFill>
            <a:schemeClr val="bg1"/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Начальником или бывшим начальником с работы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8695065" name="Title Text"/>
          <p:cNvSpPr txBox="1">
            <a:spLocks noGrp="1"/>
          </p:cNvSpPr>
          <p:nvPr>
            <p:ph type="title"/>
          </p:nvPr>
        </p:nvSpPr>
        <p:spPr bwMode="auto">
          <a:xfrm>
            <a:off x="953147" y="123698"/>
            <a:ext cx="7022241" cy="373709"/>
          </a:xfrm>
          <a:prstGeom prst="rect">
            <a:avLst/>
          </a:prstGeom>
        </p:spPr>
        <p:txBody>
          <a:bodyPr vertOverflow="overflow" horzOverflow="overflow" vert="horz" wrap="square" lIns="25266" tIns="25266" rIns="25266" bIns="25266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6614845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36EC0E1-ECCE-50D5-5DA3-E1B79E65F9CD}" type="slidenum">
              <a:rPr/>
              <a:t>9</a:t>
            </a:fld>
            <a:endParaRPr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4F543B2-8538-4047-BDB9-D5573939B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664503"/>
              </p:ext>
            </p:extLst>
          </p:nvPr>
        </p:nvGraphicFramePr>
        <p:xfrm>
          <a:off x="170306" y="497406"/>
          <a:ext cx="8362134" cy="4432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азговор с мошенниками — 13.03.20 (www.lightaudio.ru)">
            <a:hlinkClick r:id="" action="ppaction://media"/>
            <a:extLst>
              <a:ext uri="{FF2B5EF4-FFF2-40B4-BE49-F238E27FC236}">
                <a16:creationId xmlns:a16="http://schemas.microsoft.com/office/drawing/2014/main" id="{B52130B4-507F-4E2E-A1CF-0571EFA3F4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34400" y="3723878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26D5CB-009C-4164-A67F-CC229BF6DAE3}"/>
              </a:ext>
            </a:extLst>
          </p:cNvPr>
          <p:cNvSpPr txBox="1"/>
          <p:nvPr/>
        </p:nvSpPr>
        <p:spPr bwMode="auto">
          <a:xfrm>
            <a:off x="611560" y="529516"/>
            <a:ext cx="792088" cy="33855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9EBE0-D8D9-468D-886A-DA335C40F297}"/>
              </a:ext>
            </a:extLst>
          </p:cNvPr>
          <p:cNvSpPr txBox="1"/>
          <p:nvPr/>
        </p:nvSpPr>
        <p:spPr bwMode="auto">
          <a:xfrm>
            <a:off x="611560" y="1059582"/>
            <a:ext cx="792088" cy="33855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087BB-8703-40D8-B0A9-9A5722377FCE}"/>
              </a:ext>
            </a:extLst>
          </p:cNvPr>
          <p:cNvSpPr txBox="1"/>
          <p:nvPr/>
        </p:nvSpPr>
        <p:spPr bwMode="auto">
          <a:xfrm>
            <a:off x="611560" y="1589648"/>
            <a:ext cx="792088" cy="33855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82EA6-8B64-464B-86BB-317DF19E4F3E}"/>
              </a:ext>
            </a:extLst>
          </p:cNvPr>
          <p:cNvSpPr txBox="1"/>
          <p:nvPr/>
        </p:nvSpPr>
        <p:spPr bwMode="auto">
          <a:xfrm>
            <a:off x="611560" y="2030331"/>
            <a:ext cx="792088" cy="33855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D821F-141F-4BB2-8427-1A19D2480292}"/>
              </a:ext>
            </a:extLst>
          </p:cNvPr>
          <p:cNvSpPr txBox="1"/>
          <p:nvPr/>
        </p:nvSpPr>
        <p:spPr bwMode="auto">
          <a:xfrm>
            <a:off x="611560" y="2571750"/>
            <a:ext cx="792088" cy="33855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BE95DF-1D0A-44BC-8705-064C6690B0B8}"/>
              </a:ext>
            </a:extLst>
          </p:cNvPr>
          <p:cNvSpPr txBox="1"/>
          <p:nvPr/>
        </p:nvSpPr>
        <p:spPr bwMode="auto">
          <a:xfrm>
            <a:off x="611560" y="3040095"/>
            <a:ext cx="792088" cy="33855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A624C-3667-477F-8270-B4BB616585E3}"/>
              </a:ext>
            </a:extLst>
          </p:cNvPr>
          <p:cNvSpPr txBox="1"/>
          <p:nvPr/>
        </p:nvSpPr>
        <p:spPr bwMode="auto">
          <a:xfrm>
            <a:off x="611560" y="3508440"/>
            <a:ext cx="792088" cy="33855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218AB-A552-4EF3-9F97-CDE90E3544DB}"/>
              </a:ext>
            </a:extLst>
          </p:cNvPr>
          <p:cNvSpPr txBox="1"/>
          <p:nvPr/>
        </p:nvSpPr>
        <p:spPr bwMode="auto">
          <a:xfrm>
            <a:off x="611560" y="4049859"/>
            <a:ext cx="792088" cy="33855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82B8D7-A482-4F52-8D1B-B941EC3C4032}"/>
              </a:ext>
            </a:extLst>
          </p:cNvPr>
          <p:cNvSpPr txBox="1"/>
          <p:nvPr/>
        </p:nvSpPr>
        <p:spPr bwMode="auto">
          <a:xfrm>
            <a:off x="611560" y="4527595"/>
            <a:ext cx="792088" cy="33855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PSB_colours">
      <a:dk1>
        <a:srgbClr val="2B2C84"/>
      </a:dk1>
      <a:lt1>
        <a:srgbClr val="FFFFFF"/>
      </a:lt1>
      <a:dk2>
        <a:srgbClr val="2B2C84"/>
      </a:dk2>
      <a:lt2>
        <a:srgbClr val="E6E6E6"/>
      </a:lt2>
      <a:accent1>
        <a:srgbClr val="2B2C84"/>
      </a:accent1>
      <a:accent2>
        <a:srgbClr val="EA5614"/>
      </a:accent2>
      <a:accent3>
        <a:srgbClr val="00A2FF"/>
      </a:accent3>
      <a:accent4>
        <a:srgbClr val="FB72EF"/>
      </a:accent4>
      <a:accent5>
        <a:srgbClr val="F7BA01"/>
      </a:accent5>
      <a:accent6>
        <a:srgbClr val="7E62FB"/>
      </a:accent6>
      <a:hlink>
        <a:srgbClr val="EA5614"/>
      </a:hlink>
      <a:folHlink>
        <a:srgbClr val="EA5614"/>
      </a:folHlink>
    </a:clrScheme>
    <a:fontScheme name="Аспект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/>
        </a:solidFill>
        <a:ln w="3175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3175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3175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507</Words>
  <Application>Microsoft Office PowerPoint</Application>
  <DocSecurity>0</DocSecurity>
  <PresentationFormat>Экран (16:9)</PresentationFormat>
  <Paragraphs>88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 Narrow</vt:lpstr>
      <vt:lpstr>Helvetica Neue</vt:lpstr>
      <vt:lpstr>Times New Roman</vt:lpstr>
      <vt:lpstr>Verdana</vt:lpstr>
      <vt:lpstr>White</vt:lpstr>
      <vt:lpstr>       </vt:lpstr>
      <vt:lpstr>01</vt:lpstr>
      <vt:lpstr>Цифры и факты о мошенничестве</vt:lpstr>
      <vt:lpstr> Цифры и факты о мошенничестве </vt:lpstr>
      <vt:lpstr>02</vt:lpstr>
      <vt:lpstr>Примеры случаев мошенничества из СМИ </vt:lpstr>
      <vt:lpstr>03</vt:lpstr>
      <vt:lpstr>Кем могут представиться мошенники  </vt:lpstr>
      <vt:lpstr>Признаки того, что  вам звонит мошенник</vt:lpstr>
      <vt:lpstr>Какие документы отправлют мошенники жертвам</vt:lpstr>
      <vt:lpstr>Какие документы отправлют мошенники жертвам</vt:lpstr>
      <vt:lpstr>Какие документы отправляют мошенники жертвам</vt:lpstr>
      <vt:lpstr>04</vt:lpstr>
      <vt:lpstr>Правила личной безопасности</vt:lpstr>
      <vt:lpstr>Установка самозапрета на кредиты на Госуслугах</vt:lpstr>
      <vt:lpstr>Установка самозапрета на кредиты на Госуслугах</vt:lpstr>
      <vt:lpstr>Установка самозапрета на кредиты на Госуслугах</vt:lpstr>
      <vt:lpstr>05</vt:lpstr>
      <vt:lpstr>Вам необходимо в кратчайшие сроки</vt:lpstr>
      <vt:lpstr>Будьте бдительны!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первого уровня. Название презентации в одну или несколько строк</dc:title>
  <dc:subject/>
  <dc:creator>PSB</dc:creator>
  <cp:keywords/>
  <dc:description/>
  <cp:lastModifiedBy>User</cp:lastModifiedBy>
  <cp:revision>142</cp:revision>
  <dcterms:modified xsi:type="dcterms:W3CDTF">2025-04-17T06:41:53Z</dcterms:modified>
  <cp:category/>
  <dc:identifier/>
  <cp:contentStatus/>
  <dc:language/>
  <cp:version/>
</cp:coreProperties>
</file>