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5" r:id="rId3"/>
    <p:sldMasterId id="2147483668" r:id="rId4"/>
    <p:sldMasterId id="2147483672" r:id="rId5"/>
    <p:sldMasterId id="2147483675" r:id="rId6"/>
    <p:sldMasterId id="2147483678" r:id="rId7"/>
    <p:sldMasterId id="2147483683" r:id="rId8"/>
  </p:sldMasterIdLst>
  <p:notesMasterIdLst>
    <p:notesMasterId r:id="rId14"/>
  </p:notesMasterIdLst>
  <p:sldIdLst>
    <p:sldId id="263" r:id="rId9"/>
    <p:sldId id="271" r:id="rId10"/>
    <p:sldId id="272" r:id="rId11"/>
    <p:sldId id="270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69F08-1476-4AC6-81C6-87414B6CF8F5}" type="datetimeFigureOut">
              <a:rPr lang="sv-SE" smtClean="0"/>
              <a:t>2017-02-08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3D363-0E46-4535-AB79-E1FF7BED6B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8918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sv-SE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30499C-4748-4642-9DFD-6898D102965E}" type="slidenum">
              <a:rPr kumimoji="0" lang="en-GB" altLang="sv-SE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sv-SE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216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sv-SE" sz="1000">
              <a:latin typeface="Trebuchet MS" panose="020B0603020202020204" pitchFamily="34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C3C89C-BFFD-4BEA-9D8A-6F62B6D15237}" type="slidenum">
              <a:rPr kumimoji="0" lang="en-GB" altLang="sv-SE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sv-SE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732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sv-SE" sz="1000">
              <a:latin typeface="Trebuchet MS" panose="020B0603020202020204" pitchFamily="34" charset="0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1D46F5-FAB0-4411-9389-8B63A123265F}" type="slidenum">
              <a:rPr kumimoji="0" lang="en-GB" altLang="sv-SE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sv-SE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27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sv-SE" sz="1000">
              <a:latin typeface="Trebuchet MS" panose="020B0603020202020204" pitchFamily="34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665E70-2E31-45FC-A83E-D79B91C26BDC}" type="slidenum">
              <a:rPr kumimoji="0" lang="en-GB" altLang="sv-SE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sv-SE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554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sv-SE">
              <a:ea typeface="ＭＳ Ｐゴシック" panose="020B0600070205080204" pitchFamily="34" charset="-128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6125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655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65338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22538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9738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36938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94138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0D5078-B101-4A00-B8A4-9265AF33EED3}" type="slidenum">
              <a:rPr kumimoji="0" lang="en-GB" altLang="sv-SE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sv-SE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7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Trebuchet MS" pitchFamily="34" charset="0"/>
                <a:cs typeface="Arial" charset="0"/>
              </a:defRPr>
            </a:lvl1pPr>
          </a:lstStyle>
          <a:p>
            <a:pPr>
              <a:defRPr/>
            </a:pPr>
            <a:fld id="{7595AFA1-5D11-4A60-83EA-F999DBCDF360}" type="datetimeFigureOut">
              <a:rPr lang="sv-SE" altLang="de-DE"/>
              <a:pPr>
                <a:defRPr/>
              </a:pPr>
              <a:t>2017-02-08</a:t>
            </a:fld>
            <a:endParaRPr lang="sv-SE" altLang="de-D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8F98C-2FF0-491C-A08F-651D092E33B4}" type="slidenum">
              <a:rPr lang="sv-SE" altLang="de-DE"/>
              <a:pPr>
                <a:defRPr/>
              </a:pPr>
              <a:t>‹#›</a:t>
            </a:fld>
            <a:endParaRPr lang="sv-SE" altLang="de-DE"/>
          </a:p>
        </p:txBody>
      </p:sp>
    </p:spTree>
    <p:extLst>
      <p:ext uri="{BB962C8B-B14F-4D97-AF65-F5344CB8AC3E}">
        <p14:creationId xmlns:p14="http://schemas.microsoft.com/office/powerpoint/2010/main" val="347951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2511" y="1391508"/>
            <a:ext cx="10457645" cy="428056"/>
          </a:xfrm>
        </p:spPr>
        <p:txBody>
          <a:bodyPr/>
          <a:lstStyle>
            <a:lvl1pPr>
              <a:defRPr sz="2400">
                <a:solidFill>
                  <a:srgbClr val="004493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2508" y="1947602"/>
            <a:ext cx="5001600" cy="4525963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18556" y="1947602"/>
            <a:ext cx="5001600" cy="4525963"/>
          </a:xfrm>
        </p:spPr>
        <p:txBody>
          <a:bodyPr/>
          <a:lstStyle>
            <a:lvl1pPr marL="342900" indent="-342900">
              <a:buFont typeface="Arial"/>
              <a:buChar char="•"/>
              <a:defRPr sz="1800" b="0" i="0"/>
            </a:lvl1pPr>
            <a:lvl2pPr marL="742950" indent="-285750">
              <a:buFont typeface="Arial"/>
              <a:buChar char="•"/>
              <a:defRPr sz="1600" b="0" i="0"/>
            </a:lvl2pPr>
            <a:lvl3pPr marL="1143000" indent="-228600">
              <a:buFont typeface="Arial"/>
              <a:buChar char="•"/>
              <a:defRPr sz="1600" b="0" i="0"/>
            </a:lvl3pPr>
            <a:lvl4pPr marL="1600200" indent="-228600">
              <a:buFont typeface="Arial"/>
              <a:buChar char="•"/>
              <a:defRPr sz="1600" b="0" i="0"/>
            </a:lvl4pPr>
            <a:lvl5pPr marL="2057400" indent="-228600">
              <a:buFont typeface="Arial"/>
              <a:buChar char="•"/>
              <a:defRPr sz="1600" b="0" i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695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862508" y="1392581"/>
            <a:ext cx="10972800" cy="519902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812341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2511" y="1391508"/>
            <a:ext cx="10457645" cy="428056"/>
          </a:xfrm>
        </p:spPr>
        <p:txBody>
          <a:bodyPr/>
          <a:lstStyle>
            <a:lvl1pPr>
              <a:defRPr sz="2400">
                <a:solidFill>
                  <a:srgbClr val="004493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2508" y="1947602"/>
            <a:ext cx="5001600" cy="4525963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18556" y="1947602"/>
            <a:ext cx="5001600" cy="4525963"/>
          </a:xfrm>
        </p:spPr>
        <p:txBody>
          <a:bodyPr/>
          <a:lstStyle>
            <a:lvl1pPr marL="342900" indent="-342900">
              <a:buFont typeface="Arial"/>
              <a:buChar char="•"/>
              <a:defRPr sz="1800" b="0" i="0"/>
            </a:lvl1pPr>
            <a:lvl2pPr marL="742950" indent="-285750">
              <a:buFont typeface="Arial"/>
              <a:buChar char="•"/>
              <a:defRPr sz="1600" b="0" i="0"/>
            </a:lvl2pPr>
            <a:lvl3pPr marL="1143000" indent="-228600">
              <a:buFont typeface="Arial"/>
              <a:buChar char="•"/>
              <a:defRPr sz="1600" b="0" i="0"/>
            </a:lvl3pPr>
            <a:lvl4pPr marL="1600200" indent="-228600">
              <a:buFont typeface="Arial"/>
              <a:buChar char="•"/>
              <a:defRPr sz="1600" b="0" i="0"/>
            </a:lvl4pPr>
            <a:lvl5pPr marL="2057400" indent="-228600">
              <a:buFont typeface="Arial"/>
              <a:buChar char="•"/>
              <a:defRPr sz="1600" b="0" i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42353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862508" y="1392581"/>
            <a:ext cx="10972800" cy="519902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616658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2511" y="1391508"/>
            <a:ext cx="10457645" cy="428056"/>
          </a:xfrm>
        </p:spPr>
        <p:txBody>
          <a:bodyPr/>
          <a:lstStyle>
            <a:lvl1pPr>
              <a:defRPr sz="2400">
                <a:solidFill>
                  <a:srgbClr val="004493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2508" y="1947602"/>
            <a:ext cx="5001600" cy="4525963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18556" y="1947602"/>
            <a:ext cx="5001600" cy="4525963"/>
          </a:xfrm>
        </p:spPr>
        <p:txBody>
          <a:bodyPr/>
          <a:lstStyle>
            <a:lvl1pPr marL="342900" indent="-342900">
              <a:buFont typeface="Arial"/>
              <a:buChar char="•"/>
              <a:defRPr sz="1800" b="0" i="0"/>
            </a:lvl1pPr>
            <a:lvl2pPr marL="742950" indent="-285750">
              <a:buFont typeface="Arial"/>
              <a:buChar char="•"/>
              <a:defRPr sz="1600" b="0" i="0"/>
            </a:lvl2pPr>
            <a:lvl3pPr marL="1143000" indent="-228600">
              <a:buFont typeface="Arial"/>
              <a:buChar char="•"/>
              <a:defRPr sz="1600" b="0" i="0"/>
            </a:lvl3pPr>
            <a:lvl4pPr marL="1600200" indent="-228600">
              <a:buFont typeface="Arial"/>
              <a:buChar char="•"/>
              <a:defRPr sz="1600" b="0" i="0"/>
            </a:lvl4pPr>
            <a:lvl5pPr marL="2057400" indent="-228600">
              <a:buFont typeface="Arial"/>
              <a:buChar char="•"/>
              <a:defRPr sz="1600" b="0" i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683263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fld id="{E8670071-2D01-42A3-8973-FFE3B101027B}" type="datetimeFigureOut">
              <a:rPr lang="sv-SE"/>
              <a:pPr>
                <a:defRPr/>
              </a:pPr>
              <a:t>2017-02-08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1324CBF-BEA5-41BD-8343-9B654FE837F1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48508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56088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862508" y="1392581"/>
            <a:ext cx="10972800" cy="519902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53148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2511" y="1391508"/>
            <a:ext cx="10457645" cy="428056"/>
          </a:xfrm>
        </p:spPr>
        <p:txBody>
          <a:bodyPr/>
          <a:lstStyle>
            <a:lvl1pPr>
              <a:defRPr sz="2400">
                <a:solidFill>
                  <a:srgbClr val="004493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2508" y="1947602"/>
            <a:ext cx="5001600" cy="4525963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18556" y="1947602"/>
            <a:ext cx="5001600" cy="4525963"/>
          </a:xfrm>
        </p:spPr>
        <p:txBody>
          <a:bodyPr/>
          <a:lstStyle>
            <a:lvl1pPr marL="342900" indent="-342900">
              <a:buFont typeface="Arial"/>
              <a:buChar char="•"/>
              <a:defRPr sz="1800" b="0" i="0"/>
            </a:lvl1pPr>
            <a:lvl2pPr marL="742950" indent="-285750">
              <a:buFont typeface="Arial"/>
              <a:buChar char="•"/>
              <a:defRPr sz="1600" b="0" i="0"/>
            </a:lvl2pPr>
            <a:lvl3pPr marL="1143000" indent="-228600">
              <a:buFont typeface="Arial"/>
              <a:buChar char="•"/>
              <a:defRPr sz="1600" b="0" i="0"/>
            </a:lvl3pPr>
            <a:lvl4pPr marL="1600200" indent="-228600">
              <a:buFont typeface="Arial"/>
              <a:buChar char="•"/>
              <a:defRPr sz="1600" b="0" i="0"/>
            </a:lvl4pPr>
            <a:lvl5pPr marL="2057400" indent="-228600">
              <a:buFont typeface="Arial"/>
              <a:buChar char="•"/>
              <a:defRPr sz="1600" b="0" i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8431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862508" y="1392581"/>
            <a:ext cx="10972800" cy="519902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78648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2511" y="1391508"/>
            <a:ext cx="10457645" cy="428056"/>
          </a:xfrm>
        </p:spPr>
        <p:txBody>
          <a:bodyPr/>
          <a:lstStyle>
            <a:lvl1pPr>
              <a:defRPr sz="2400">
                <a:solidFill>
                  <a:srgbClr val="004493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2508" y="1947602"/>
            <a:ext cx="5001600" cy="4525963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18556" y="1947602"/>
            <a:ext cx="5001600" cy="4525963"/>
          </a:xfrm>
        </p:spPr>
        <p:txBody>
          <a:bodyPr/>
          <a:lstStyle>
            <a:lvl1pPr marL="342900" indent="-342900">
              <a:buFont typeface="Arial"/>
              <a:buChar char="•"/>
              <a:defRPr sz="1800" b="0" i="0"/>
            </a:lvl1pPr>
            <a:lvl2pPr marL="742950" indent="-285750">
              <a:buFont typeface="Arial"/>
              <a:buChar char="•"/>
              <a:defRPr sz="1600" b="0" i="0"/>
            </a:lvl2pPr>
            <a:lvl3pPr marL="1143000" indent="-228600">
              <a:buFont typeface="Arial"/>
              <a:buChar char="•"/>
              <a:defRPr sz="1600" b="0" i="0"/>
            </a:lvl3pPr>
            <a:lvl4pPr marL="1600200" indent="-228600">
              <a:buFont typeface="Arial"/>
              <a:buChar char="•"/>
              <a:defRPr sz="1600" b="0" i="0"/>
            </a:lvl4pPr>
            <a:lvl5pPr marL="2057400" indent="-228600">
              <a:buFont typeface="Arial"/>
              <a:buChar char="•"/>
              <a:defRPr sz="1600" b="0" i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6571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862508" y="1392581"/>
            <a:ext cx="10972800" cy="519902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04723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2511" y="1391508"/>
            <a:ext cx="10457645" cy="428056"/>
          </a:xfrm>
        </p:spPr>
        <p:txBody>
          <a:bodyPr/>
          <a:lstStyle>
            <a:lvl1pPr>
              <a:defRPr sz="2400">
                <a:solidFill>
                  <a:srgbClr val="004493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2508" y="1947602"/>
            <a:ext cx="5001600" cy="4525963"/>
          </a:xfrm>
        </p:spPr>
        <p:txBody>
          <a:bodyPr/>
          <a:lstStyle>
            <a:lvl1pPr>
              <a:defRPr sz="1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18556" y="1947602"/>
            <a:ext cx="5001600" cy="4525963"/>
          </a:xfrm>
        </p:spPr>
        <p:txBody>
          <a:bodyPr/>
          <a:lstStyle>
            <a:lvl1pPr marL="342900" indent="-342900">
              <a:buFont typeface="Arial"/>
              <a:buChar char="•"/>
              <a:defRPr sz="1800" b="0" i="0"/>
            </a:lvl1pPr>
            <a:lvl2pPr marL="742950" indent="-285750">
              <a:buFont typeface="Arial"/>
              <a:buChar char="•"/>
              <a:defRPr sz="1600" b="0" i="0"/>
            </a:lvl2pPr>
            <a:lvl3pPr marL="1143000" indent="-228600">
              <a:buFont typeface="Arial"/>
              <a:buChar char="•"/>
              <a:defRPr sz="1600" b="0" i="0"/>
            </a:lvl3pPr>
            <a:lvl4pPr marL="1600200" indent="-228600">
              <a:buFont typeface="Arial"/>
              <a:buChar char="•"/>
              <a:defRPr sz="1600" b="0" i="0"/>
            </a:lvl4pPr>
            <a:lvl5pPr marL="2057400" indent="-228600">
              <a:buFont typeface="Arial"/>
              <a:buChar char="•"/>
              <a:defRPr sz="1600" b="0" i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07416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fld id="{95DB3FBB-E539-44F0-BAFA-091FCD9B7020}" type="datetime1">
              <a:rPr lang="sv-SE" altLang="de-DE"/>
              <a:pPr>
                <a:defRPr/>
              </a:pPr>
              <a:t>2017-02-08</a:t>
            </a:fld>
            <a:endParaRPr lang="sv-SE" altLang="de-D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286FCC4-926D-490D-A231-7D6B5946DBF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3697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5"/>
          <p:cNvCxnSpPr/>
          <p:nvPr userDrawn="1"/>
        </p:nvCxnSpPr>
        <p:spPr>
          <a:xfrm>
            <a:off x="548217" y="731839"/>
            <a:ext cx="7965016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80003" y="360002"/>
            <a:ext cx="6131983" cy="371475"/>
          </a:xfrm>
        </p:spPr>
        <p:txBody>
          <a:bodyPr/>
          <a:lstStyle>
            <a:lvl1pPr marL="0" indent="0">
              <a:buFontTx/>
              <a:buNone/>
              <a:defRPr sz="1600" b="0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1600" b="0" i="0" baseline="0"/>
            </a:lvl2pPr>
            <a:lvl3pPr marL="914400" indent="0">
              <a:buFontTx/>
              <a:buNone/>
              <a:defRPr sz="1600" b="0" i="0" baseline="0"/>
            </a:lvl3pPr>
            <a:lvl4pPr marL="1371600" indent="0">
              <a:buFontTx/>
              <a:buNone/>
              <a:defRPr sz="1600" b="0" i="0" baseline="0"/>
            </a:lvl4pPr>
            <a:lvl5pPr marL="1828800" indent="0">
              <a:buFontTx/>
              <a:buNone/>
              <a:defRPr sz="1600" b="0" i="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862508" y="1392581"/>
            <a:ext cx="10972800" cy="519902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38425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8" descr="EUSBSR_graphic_gree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22" b="9509"/>
          <a:stretch>
            <a:fillRect/>
          </a:stretch>
        </p:blipFill>
        <p:spPr bwMode="auto">
          <a:xfrm>
            <a:off x="1" y="4919664"/>
            <a:ext cx="541443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Bildobjekt 9" descr="EUSBSR_graphic_blu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6" r="28432"/>
          <a:stretch>
            <a:fillRect/>
          </a:stretch>
        </p:blipFill>
        <p:spPr bwMode="auto">
          <a:xfrm>
            <a:off x="6927851" y="-11113"/>
            <a:ext cx="5274733" cy="195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669368" y="3390900"/>
            <a:ext cx="69130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669368" y="4695825"/>
            <a:ext cx="6913033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673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  <a:cs typeface="+mn-cs"/>
              </a:defRPr>
            </a:lvl1pPr>
          </a:lstStyle>
          <a:p>
            <a:pPr>
              <a:defRPr/>
            </a:pPr>
            <a:fld id="{165B01F1-E514-4242-B3C4-EAE1E20F3262}" type="datetimeFigureOut">
              <a:rPr lang="sv-SE"/>
              <a:pPr>
                <a:defRPr/>
              </a:pPr>
              <a:t>2017-02-08</a:t>
            </a:fld>
            <a:r>
              <a:rPr lang="sv-SE" dirty="0"/>
              <a:t>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9F77BDE6-98FE-474E-8793-EEAAD6A3FE23}" type="slidenum">
              <a:rPr lang="sv-SE" altLang="de-DE"/>
              <a:pPr>
                <a:defRPr/>
              </a:pPr>
              <a:t>‹#›</a:t>
            </a:fld>
            <a:endParaRPr lang="sv-SE" altLang="de-DE"/>
          </a:p>
        </p:txBody>
      </p:sp>
      <p:pic>
        <p:nvPicPr>
          <p:cNvPr id="1032" name="Bildobjekt 6" descr="EUSBSR_logotype_high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1" y="984251"/>
            <a:ext cx="6929967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Rak 7"/>
          <p:cNvCxnSpPr/>
          <p:nvPr/>
        </p:nvCxnSpPr>
        <p:spPr>
          <a:xfrm>
            <a:off x="4834467" y="3284539"/>
            <a:ext cx="6559551" cy="1587"/>
          </a:xfrm>
          <a:prstGeom prst="line">
            <a:avLst/>
          </a:prstGeom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98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rebuchet MS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defRPr sz="1600" kern="1200">
          <a:solidFill>
            <a:schemeClr val="tx1"/>
          </a:solidFill>
          <a:latin typeface="Trebuchet MS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rebuchet MS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rebuchet MS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861484" y="1427164"/>
            <a:ext cx="10972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126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861485" y="1946275"/>
            <a:ext cx="9529233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</p:txBody>
      </p:sp>
      <p:pic>
        <p:nvPicPr>
          <p:cNvPr id="11268" name="Bildobjekt 6" descr="EUSBSR_graphic_blu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6" r="23676"/>
          <a:stretch>
            <a:fillRect/>
          </a:stretch>
        </p:blipFill>
        <p:spPr bwMode="auto">
          <a:xfrm>
            <a:off x="8953500" y="-11113"/>
            <a:ext cx="3253317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Bildobjekt 7" descr="EUSBSR_graphic_gree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9"/>
          <a:stretch>
            <a:fillRect/>
          </a:stretch>
        </p:blipFill>
        <p:spPr bwMode="auto">
          <a:xfrm>
            <a:off x="609601" y="5751513"/>
            <a:ext cx="4646084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04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/>
          <a:ea typeface="ＭＳ Ｐゴシック" panose="020B0600070205080204" pitchFamily="34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anose="020B0600070205080204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anose="020B0600070205080204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anose="020B0600070205080204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anose="020B0600070205080204" pitchFamily="34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861484" y="1427164"/>
            <a:ext cx="10972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614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861485" y="1946275"/>
            <a:ext cx="9529233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</p:txBody>
      </p:sp>
      <p:pic>
        <p:nvPicPr>
          <p:cNvPr id="6148" name="Bildobjekt 6" descr="EUSBSR_graphic_blu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6" r="23676"/>
          <a:stretch>
            <a:fillRect/>
          </a:stretch>
        </p:blipFill>
        <p:spPr bwMode="auto">
          <a:xfrm>
            <a:off x="8953500" y="-11113"/>
            <a:ext cx="3253317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Bildobjekt 7" descr="EUSBSR_graphic_gree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9"/>
          <a:stretch>
            <a:fillRect/>
          </a:stretch>
        </p:blipFill>
        <p:spPr bwMode="auto">
          <a:xfrm>
            <a:off x="609601" y="5751513"/>
            <a:ext cx="4646084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36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861484" y="1427164"/>
            <a:ext cx="10972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5123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861485" y="1946275"/>
            <a:ext cx="9529233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</p:txBody>
      </p:sp>
      <p:pic>
        <p:nvPicPr>
          <p:cNvPr id="5124" name="Bildobjekt 6" descr="EUSBSR_graphic_blu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6" r="23676"/>
          <a:stretch>
            <a:fillRect/>
          </a:stretch>
        </p:blipFill>
        <p:spPr bwMode="auto">
          <a:xfrm>
            <a:off x="8953500" y="-11113"/>
            <a:ext cx="3253317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Bildobjekt 7" descr="EUSBSR_graphic_gree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9"/>
          <a:stretch>
            <a:fillRect/>
          </a:stretch>
        </p:blipFill>
        <p:spPr bwMode="auto">
          <a:xfrm>
            <a:off x="609601" y="5751513"/>
            <a:ext cx="4646084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95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/>
          <a:ea typeface="ＭＳ Ｐゴシック" pitchFamily="-102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861484" y="1427164"/>
            <a:ext cx="10972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43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861485" y="1946275"/>
            <a:ext cx="9529233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</p:txBody>
      </p:sp>
      <p:pic>
        <p:nvPicPr>
          <p:cNvPr id="10244" name="Bildobjekt 6" descr="EUSBSR_graphic_blu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6" r="23676"/>
          <a:stretch>
            <a:fillRect/>
          </a:stretch>
        </p:blipFill>
        <p:spPr bwMode="auto">
          <a:xfrm>
            <a:off x="8953500" y="-11113"/>
            <a:ext cx="3253317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Bildobjekt 7" descr="EUSBSR_graphic_gree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9"/>
          <a:stretch>
            <a:fillRect/>
          </a:stretch>
        </p:blipFill>
        <p:spPr bwMode="auto">
          <a:xfrm>
            <a:off x="609601" y="5751513"/>
            <a:ext cx="4646084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317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/>
          <a:ea typeface="ＭＳ Ｐゴシック" pitchFamily="-102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/>
          <a:ea typeface="ＭＳ Ｐゴシック" pitchFamily="-10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861484" y="1427164"/>
            <a:ext cx="10972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2051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861485" y="1946275"/>
            <a:ext cx="9529233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</p:txBody>
      </p:sp>
      <p:pic>
        <p:nvPicPr>
          <p:cNvPr id="2052" name="Bildobjekt 6" descr="EUSBSR_graphic_blu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6" r="23676"/>
          <a:stretch>
            <a:fillRect/>
          </a:stretch>
        </p:blipFill>
        <p:spPr bwMode="auto">
          <a:xfrm>
            <a:off x="8953500" y="-11113"/>
            <a:ext cx="3253317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Bildobjekt 7" descr="EUSBSR_graphic_gree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9"/>
          <a:stretch>
            <a:fillRect/>
          </a:stretch>
        </p:blipFill>
        <p:spPr bwMode="auto">
          <a:xfrm>
            <a:off x="609601" y="5751513"/>
            <a:ext cx="4646084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366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861484" y="1427164"/>
            <a:ext cx="10972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409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861485" y="1946275"/>
            <a:ext cx="9529233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</p:txBody>
      </p:sp>
      <p:pic>
        <p:nvPicPr>
          <p:cNvPr id="4100" name="Bildobjekt 6" descr="EUSBSR_graphic_blu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46" r="23676"/>
          <a:stretch>
            <a:fillRect/>
          </a:stretch>
        </p:blipFill>
        <p:spPr bwMode="auto">
          <a:xfrm>
            <a:off x="8953500" y="-11113"/>
            <a:ext cx="3253317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Bildobjekt 7" descr="EUSBSR_graphic_gree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9"/>
          <a:stretch>
            <a:fillRect/>
          </a:stretch>
        </p:blipFill>
        <p:spPr bwMode="auto">
          <a:xfrm>
            <a:off x="609601" y="5751513"/>
            <a:ext cx="4646084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17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609600" y="46434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pic>
        <p:nvPicPr>
          <p:cNvPr id="7171" name="Bildobjekt 6" descr="EUSBSR_logotype_hig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220789"/>
            <a:ext cx="91694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97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Trebuchet MS"/>
          <a:ea typeface="ＭＳ Ｐゴシック" pitchFamily="-10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  <a:ea typeface="ＭＳ Ｐゴシック" pitchFamily="-10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olveg.schmidt@hibb.hamburg.d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://groupspaces.com/eusbsr-education/" TargetMode="External"/><Relationship Id="rId5" Type="http://schemas.openxmlformats.org/officeDocument/2006/relationships/hyperlink" Target="mailto:anastasiia.klonova@norden.se" TargetMode="External"/><Relationship Id="rId4" Type="http://schemas.openxmlformats.org/officeDocument/2006/relationships/hyperlink" Target="mailto:anders.bergstrom@norden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6026" y="3624264"/>
            <a:ext cx="6464934" cy="7254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altLang="de-DE" sz="3600" dirty="0">
                <a:latin typeface="Trebuchet MS" pitchFamily="34" charset="0"/>
              </a:rPr>
              <a:t>PA Education</a:t>
            </a:r>
            <a:br>
              <a:rPr lang="en-GB" altLang="de-DE" sz="3600" dirty="0">
                <a:latin typeface="Trebuchet MS" pitchFamily="34" charset="0"/>
              </a:rPr>
            </a:br>
            <a:r>
              <a:rPr lang="en-GB" altLang="de-DE" sz="2200" dirty="0" err="1">
                <a:latin typeface="Trebuchet MS" pitchFamily="34" charset="0"/>
              </a:rPr>
              <a:t>education</a:t>
            </a:r>
            <a:r>
              <a:rPr lang="en-GB" altLang="de-DE" sz="2200" dirty="0">
                <a:latin typeface="Trebuchet MS" pitchFamily="34" charset="0"/>
              </a:rPr>
              <a:t> – research – employability - integration</a:t>
            </a:r>
            <a:r>
              <a:rPr lang="sv-SE" altLang="de-DE" sz="3100" dirty="0">
                <a:latin typeface="Trebuchet MS" pitchFamily="34" charset="0"/>
              </a:rPr>
              <a:t/>
            </a:r>
            <a:br>
              <a:rPr lang="sv-SE" altLang="de-DE" sz="3100" dirty="0">
                <a:latin typeface="Trebuchet MS" pitchFamily="34" charset="0"/>
              </a:rPr>
            </a:br>
            <a:r>
              <a:rPr lang="en-GB" altLang="sv-SE" sz="2000" dirty="0">
                <a:latin typeface="Trebuchet MS" pitchFamily="34" charset="0"/>
              </a:rPr>
              <a:t/>
            </a:r>
            <a:br>
              <a:rPr lang="en-GB" altLang="sv-SE" sz="2000" dirty="0">
                <a:latin typeface="Trebuchet MS" pitchFamily="34" charset="0"/>
              </a:rPr>
            </a:br>
            <a:r>
              <a:rPr lang="en-GB" altLang="sv-SE" sz="1800" dirty="0">
                <a:latin typeface="Trebuchet MS" pitchFamily="34" charset="0"/>
              </a:rPr>
              <a:t/>
            </a:r>
            <a:br>
              <a:rPr lang="en-GB" altLang="sv-SE" sz="1800" dirty="0">
                <a:latin typeface="Trebuchet MS" pitchFamily="34" charset="0"/>
              </a:rPr>
            </a:br>
            <a:endParaRPr lang="en-GB" altLang="sv-SE" sz="1800" dirty="0">
              <a:latin typeface="Trebuchet MS" pitchFamily="34" charset="0"/>
            </a:endParaRPr>
          </a:p>
        </p:txBody>
      </p:sp>
      <p:sp>
        <p:nvSpPr>
          <p:cNvPr id="36867" name="Platshållare för innehåll 2"/>
          <p:cNvSpPr>
            <a:spLocks noGrp="1"/>
          </p:cNvSpPr>
          <p:nvPr>
            <p:ph idx="1"/>
          </p:nvPr>
        </p:nvSpPr>
        <p:spPr>
          <a:xfrm>
            <a:off x="5026026" y="5119689"/>
            <a:ext cx="5801000" cy="471487"/>
          </a:xfrm>
        </p:spPr>
        <p:txBody>
          <a:bodyPr/>
          <a:lstStyle/>
          <a:p>
            <a:pPr eaLnBrk="1" hangingPunct="1"/>
            <a:r>
              <a:rPr lang="sv-SE" altLang="sv-SE" sz="1400" dirty="0">
                <a:latin typeface="Trebuchet MS" panose="020B0603020202020204" pitchFamily="34" charset="0"/>
              </a:rPr>
              <a:t>8 </a:t>
            </a:r>
            <a:r>
              <a:rPr lang="sv-SE" altLang="sv-SE" sz="1400" dirty="0" err="1">
                <a:latin typeface="Trebuchet MS" panose="020B0603020202020204" pitchFamily="34" charset="0"/>
              </a:rPr>
              <a:t>February</a:t>
            </a:r>
            <a:r>
              <a:rPr lang="sv-SE" altLang="sv-SE" sz="1400" dirty="0">
                <a:latin typeface="Trebuchet MS" panose="020B0603020202020204" pitchFamily="34" charset="0"/>
              </a:rPr>
              <a:t> 2017 </a:t>
            </a:r>
            <a:r>
              <a:rPr lang="en-GB" altLang="sv-SE" sz="1400" dirty="0">
                <a:latin typeface="Trebuchet MS" panose="020B0603020202020204" pitchFamily="34" charset="0"/>
              </a:rPr>
              <a:t>| Baltic Sea Science Day </a:t>
            </a:r>
            <a:r>
              <a:rPr lang="sv-SE" altLang="sv-SE" sz="1400" dirty="0">
                <a:latin typeface="Trebuchet MS" panose="020B0603020202020204" pitchFamily="34" charset="0"/>
              </a:rPr>
              <a:t>| St. Petersburg</a:t>
            </a:r>
          </a:p>
        </p:txBody>
      </p:sp>
    </p:spTree>
    <p:extLst>
      <p:ext uri="{BB962C8B-B14F-4D97-AF65-F5344CB8AC3E}">
        <p14:creationId xmlns:p14="http://schemas.microsoft.com/office/powerpoint/2010/main" val="257470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492886" y="260972"/>
            <a:ext cx="5481194" cy="371475"/>
          </a:xfrm>
        </p:spPr>
        <p:txBody>
          <a:bodyPr/>
          <a:lstStyle/>
          <a:p>
            <a:pPr eaLnBrk="1" hangingPunct="1"/>
            <a:r>
              <a:rPr lang="en-GB" altLang="sv-SE" sz="2400" dirty="0">
                <a:latin typeface="Trebuchet MS" panose="020B0603020202020204" pitchFamily="34" charset="0"/>
              </a:rPr>
              <a:t>Flagships – development processes</a:t>
            </a:r>
          </a:p>
          <a:p>
            <a:pPr eaLnBrk="1" hangingPunct="1"/>
            <a:endParaRPr lang="en-GB" altLang="sv-SE" dirty="0">
              <a:latin typeface="Trebuchet MS" panose="020B0603020202020204" pitchFamily="34" charset="0"/>
            </a:endParaRPr>
          </a:p>
        </p:txBody>
      </p:sp>
      <p:pic>
        <p:nvPicPr>
          <p:cNvPr id="83971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133" y="5404541"/>
            <a:ext cx="17557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The Mi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86" y="1449457"/>
            <a:ext cx="6809062" cy="395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4032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479633" y="267337"/>
            <a:ext cx="5311567" cy="371475"/>
          </a:xfrm>
        </p:spPr>
        <p:txBody>
          <a:bodyPr/>
          <a:lstStyle/>
          <a:p>
            <a:pPr eaLnBrk="1" hangingPunct="1"/>
            <a:r>
              <a:rPr lang="en-GB" altLang="sv-SE" sz="2400" dirty="0">
                <a:latin typeface="Trebuchet MS" panose="020B0603020202020204" pitchFamily="34" charset="0"/>
              </a:rPr>
              <a:t>Flagships – development processes</a:t>
            </a:r>
          </a:p>
          <a:p>
            <a:pPr eaLnBrk="1" hangingPunct="1"/>
            <a:r>
              <a:rPr lang="en-GB" altLang="sv-SE" dirty="0"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11269" name="Platshållare för innehåll 2"/>
          <p:cNvSpPr>
            <a:spLocks noGrp="1"/>
          </p:cNvSpPr>
          <p:nvPr>
            <p:ph sz="half" idx="1"/>
          </p:nvPr>
        </p:nvSpPr>
        <p:spPr>
          <a:xfrm>
            <a:off x="478045" y="1620769"/>
            <a:ext cx="8515350" cy="3744912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endParaRPr lang="sv-SE" altLang="sv-SE" sz="180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en-GB" altLang="sv-SE" sz="1800" dirty="0">
                <a:latin typeface="Trebuchet MS" panose="020B0603020202020204" pitchFamily="34" charset="0"/>
              </a:rPr>
              <a:t>Gather </a:t>
            </a:r>
            <a:r>
              <a:rPr lang="en-GB" altLang="sv-SE" sz="1800" b="1" dirty="0">
                <a:latin typeface="Trebuchet MS" panose="020B0603020202020204" pitchFamily="34" charset="0"/>
              </a:rPr>
              <a:t>stakeholders in a multilevel governance perspective </a:t>
            </a:r>
            <a:r>
              <a:rPr lang="en-GB" altLang="sv-SE" sz="1800" dirty="0">
                <a:latin typeface="Trebuchet MS" panose="020B0603020202020204" pitchFamily="34" charset="0"/>
              </a:rPr>
              <a:t>– stakeholders with capacity for development, implementation and providing sustainable impact.</a:t>
            </a:r>
          </a:p>
          <a:p>
            <a:pPr algn="just" eaLnBrk="1" hangingPunct="1">
              <a:spcBef>
                <a:spcPct val="0"/>
              </a:spcBef>
            </a:pPr>
            <a:endParaRPr lang="en-GB" altLang="sv-SE" sz="180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en-GB" altLang="sv-SE" sz="1800" dirty="0">
                <a:latin typeface="Trebuchet MS" panose="020B0603020202020204" pitchFamily="34" charset="0"/>
              </a:rPr>
              <a:t>A mix of </a:t>
            </a:r>
            <a:r>
              <a:rPr lang="en-GB" altLang="sv-SE" sz="1800" b="1" dirty="0">
                <a:latin typeface="Trebuchet MS" panose="020B0603020202020204" pitchFamily="34" charset="0"/>
              </a:rPr>
              <a:t>thematic platforms and projects</a:t>
            </a:r>
            <a:r>
              <a:rPr lang="en-GB" altLang="sv-SE" sz="1800" dirty="0">
                <a:latin typeface="Trebuchet MS" panose="020B0603020202020204" pitchFamily="34" charset="0"/>
              </a:rPr>
              <a:t>.</a:t>
            </a:r>
          </a:p>
          <a:p>
            <a:pPr algn="just" eaLnBrk="1" hangingPunct="1">
              <a:spcBef>
                <a:spcPct val="0"/>
              </a:spcBef>
            </a:pPr>
            <a:endParaRPr lang="en-GB" altLang="sv-SE" sz="1800" dirty="0">
              <a:latin typeface="Trebuchet MS" panose="020B0603020202020204" pitchFamily="34" charset="0"/>
            </a:endParaRPr>
          </a:p>
          <a:p>
            <a:pPr algn="just" eaLnBrk="1" hangingPunct="1">
              <a:spcBef>
                <a:spcPct val="0"/>
              </a:spcBef>
            </a:pPr>
            <a:r>
              <a:rPr lang="en-GB" altLang="sv-SE" sz="1800" dirty="0">
                <a:latin typeface="Trebuchet MS" panose="020B0603020202020204" pitchFamily="34" charset="0"/>
              </a:rPr>
              <a:t>Projects with </a:t>
            </a:r>
            <a:r>
              <a:rPr lang="en-GB" altLang="sv-SE" sz="1800" b="1" dirty="0">
                <a:latin typeface="Trebuchet MS" panose="020B0603020202020204" pitchFamily="34" charset="0"/>
              </a:rPr>
              <a:t>different financing</a:t>
            </a:r>
            <a:r>
              <a:rPr lang="en-GB" altLang="sv-SE" sz="1800" dirty="0">
                <a:latin typeface="Trebuchet MS" panose="020B0603020202020204" pitchFamily="34" charset="0"/>
              </a:rPr>
              <a:t> depending on the partnership and type of development.</a:t>
            </a:r>
          </a:p>
        </p:txBody>
      </p:sp>
      <p:sp>
        <p:nvSpPr>
          <p:cNvPr id="86020" name="textruta 1"/>
          <p:cNvSpPr txBox="1">
            <a:spLocks noChangeArrowheads="1"/>
          </p:cNvSpPr>
          <p:nvPr/>
        </p:nvSpPr>
        <p:spPr bwMode="auto">
          <a:xfrm>
            <a:off x="478045" y="968376"/>
            <a:ext cx="4600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sv-SE" sz="2400" b="1" kern="0" dirty="0">
                <a:solidFill>
                  <a:srgbClr val="000000"/>
                </a:solidFill>
                <a:latin typeface="Trebuchet MS" panose="020B0603020202020204" pitchFamily="34" charset="0"/>
              </a:rPr>
              <a:t>Flagships – </a:t>
            </a:r>
            <a:r>
              <a:rPr lang="en-GB" altLang="sv-SE" b="1" kern="0" dirty="0">
                <a:solidFill>
                  <a:srgbClr val="000000"/>
                </a:solidFill>
                <a:latin typeface="Trebuchet MS" panose="020B0603020202020204" pitchFamily="34" charset="0"/>
              </a:rPr>
              <a:t>development processes</a:t>
            </a:r>
            <a:endParaRPr lang="en-GB" altLang="sv-SE" b="1" kern="0" dirty="0">
              <a:solidFill>
                <a:srgbClr val="000000"/>
              </a:solidFill>
            </a:endParaRPr>
          </a:p>
        </p:txBody>
      </p:sp>
      <p:pic>
        <p:nvPicPr>
          <p:cNvPr id="86021" name="Picture 2" descr="https://i.ytimg.com/vi/tYlEOzF04vc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026" y="4889017"/>
            <a:ext cx="2489200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4000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1289" y="5546725"/>
            <a:ext cx="148113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479634" y="227014"/>
            <a:ext cx="4598987" cy="371475"/>
          </a:xfrm>
        </p:spPr>
        <p:txBody>
          <a:bodyPr/>
          <a:lstStyle/>
          <a:p>
            <a:pPr eaLnBrk="1" hangingPunct="1"/>
            <a:r>
              <a:rPr lang="en-GB" altLang="sv-SE" sz="2400" dirty="0">
                <a:latin typeface="Trebuchet MS" panose="020B0603020202020204" pitchFamily="34" charset="0"/>
              </a:rPr>
              <a:t>EUSBSR PA </a:t>
            </a:r>
            <a:r>
              <a:rPr lang="sv-SE" altLang="sv-SE" sz="2400" dirty="0" err="1">
                <a:latin typeface="Trebuchet MS" panose="020B0603020202020204" pitchFamily="34" charset="0"/>
              </a:rPr>
              <a:t>Education</a:t>
            </a:r>
            <a:r>
              <a:rPr lang="sv-SE" altLang="sv-SE" sz="2400" dirty="0">
                <a:latin typeface="Trebuchet MS" panose="020B0603020202020204" pitchFamily="34" charset="0"/>
              </a:rPr>
              <a:t> – in </a:t>
            </a:r>
            <a:r>
              <a:rPr lang="sv-SE" altLang="sv-SE" sz="2400" dirty="0" err="1">
                <a:latin typeface="Trebuchet MS" panose="020B0603020202020204" pitchFamily="34" charset="0"/>
              </a:rPr>
              <a:t>brief</a:t>
            </a:r>
            <a:endParaRPr lang="sv-SE" altLang="sv-SE" sz="2400" dirty="0">
              <a:latin typeface="Trebuchet MS" panose="020B0603020202020204" pitchFamily="34" charset="0"/>
            </a:endParaRPr>
          </a:p>
        </p:txBody>
      </p:sp>
      <p:sp>
        <p:nvSpPr>
          <p:cNvPr id="21508" name="Rubrik 3"/>
          <p:cNvSpPr>
            <a:spLocks noGrp="1"/>
          </p:cNvSpPr>
          <p:nvPr>
            <p:ph type="title"/>
          </p:nvPr>
        </p:nvSpPr>
        <p:spPr>
          <a:xfrm>
            <a:off x="479634" y="890589"/>
            <a:ext cx="4389437" cy="377825"/>
          </a:xfrm>
        </p:spPr>
        <p:txBody>
          <a:bodyPr/>
          <a:lstStyle/>
          <a:p>
            <a:pPr eaLnBrk="1" hangingPunct="1"/>
            <a:r>
              <a:rPr lang="sv-SE" altLang="sv-SE" sz="1800" dirty="0">
                <a:latin typeface="Trebuchet MS" panose="020B0603020202020204" pitchFamily="34" charset="0"/>
              </a:rPr>
              <a:t>4 policy areas</a:t>
            </a:r>
          </a:p>
        </p:txBody>
      </p:sp>
      <p:sp>
        <p:nvSpPr>
          <p:cNvPr id="21509" name="Platshållare för innehåll 2"/>
          <p:cNvSpPr>
            <a:spLocks noGrp="1"/>
          </p:cNvSpPr>
          <p:nvPr>
            <p:ph sz="half" idx="1"/>
          </p:nvPr>
        </p:nvSpPr>
        <p:spPr>
          <a:xfrm>
            <a:off x="532814" y="1324770"/>
            <a:ext cx="4492625" cy="963613"/>
          </a:xfrm>
        </p:spPr>
        <p:txBody>
          <a:bodyPr/>
          <a:lstStyle/>
          <a:p>
            <a:pPr eaLnBrk="1" hangingPunct="1">
              <a:lnSpc>
                <a:spcPct val="50000"/>
              </a:lnSpc>
              <a:spcBef>
                <a:spcPts val="1200"/>
              </a:spcBef>
            </a:pPr>
            <a:r>
              <a:rPr lang="sv-SE" altLang="sv-SE" sz="1400" dirty="0" err="1">
                <a:latin typeface="Trebuchet MS" panose="020B0603020202020204" pitchFamily="34" charset="0"/>
              </a:rPr>
              <a:t>Education</a:t>
            </a:r>
            <a:endParaRPr lang="sv-SE" altLang="sv-SE" sz="14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ts val="1200"/>
              </a:spcBef>
            </a:pPr>
            <a:r>
              <a:rPr lang="sv-SE" altLang="sv-SE" sz="1400" dirty="0">
                <a:latin typeface="Trebuchet MS" panose="020B0603020202020204" pitchFamily="34" charset="0"/>
              </a:rPr>
              <a:t>Research</a:t>
            </a:r>
          </a:p>
          <a:p>
            <a:pPr eaLnBrk="1" hangingPunct="1">
              <a:lnSpc>
                <a:spcPct val="50000"/>
              </a:lnSpc>
              <a:spcBef>
                <a:spcPts val="1200"/>
              </a:spcBef>
            </a:pPr>
            <a:r>
              <a:rPr lang="sv-SE" altLang="sv-SE" sz="1400" dirty="0" err="1">
                <a:latin typeface="Trebuchet MS" panose="020B0603020202020204" pitchFamily="34" charset="0"/>
              </a:rPr>
              <a:t>Employability</a:t>
            </a:r>
            <a:endParaRPr lang="sv-SE" altLang="sv-SE" sz="14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ts val="1200"/>
              </a:spcBef>
            </a:pPr>
            <a:r>
              <a:rPr lang="sv-SE" altLang="sv-SE" sz="1400" dirty="0">
                <a:latin typeface="Trebuchet MS" panose="020B0603020202020204" pitchFamily="34" charset="0"/>
              </a:rPr>
              <a:t>Integration </a:t>
            </a:r>
            <a:r>
              <a:rPr lang="sv-SE" altLang="sv-SE" sz="1400" dirty="0" err="1">
                <a:latin typeface="Trebuchet MS" panose="020B0603020202020204" pitchFamily="34" charset="0"/>
              </a:rPr>
              <a:t>of</a:t>
            </a:r>
            <a:r>
              <a:rPr lang="sv-SE" altLang="sv-SE" sz="1400" dirty="0">
                <a:latin typeface="Trebuchet MS" panose="020B0603020202020204" pitchFamily="34" charset="0"/>
              </a:rPr>
              <a:t> </a:t>
            </a:r>
            <a:r>
              <a:rPr lang="sv-SE" altLang="sv-SE" sz="1400" dirty="0" err="1">
                <a:latin typeface="Trebuchet MS" panose="020B0603020202020204" pitchFamily="34" charset="0"/>
              </a:rPr>
              <a:t>refugees</a:t>
            </a:r>
            <a:endParaRPr lang="sv-SE" altLang="sv-SE" sz="1400" dirty="0">
              <a:latin typeface="Trebuchet MS" panose="020B0603020202020204" pitchFamily="34" charset="0"/>
            </a:endParaRPr>
          </a:p>
          <a:p>
            <a:pPr eaLnBrk="1" hangingPunct="1">
              <a:spcBef>
                <a:spcPts val="1200"/>
              </a:spcBef>
              <a:buNone/>
            </a:pPr>
            <a:endParaRPr lang="en-GB" altLang="sv-SE" sz="1600" dirty="0">
              <a:latin typeface="Trebuchet MS" panose="020B0603020202020204" pitchFamily="34" charset="0"/>
            </a:endParaRPr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479634" y="2344739"/>
            <a:ext cx="30099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sv-SE" altLang="sv-SE" sz="1800" b="1" kern="0" dirty="0">
                <a:solidFill>
                  <a:srgbClr val="004493"/>
                </a:solidFill>
                <a:latin typeface="Trebuchet MS" panose="020B0603020202020204" pitchFamily="34" charset="0"/>
              </a:rPr>
              <a:t>2 policy area </a:t>
            </a:r>
            <a:r>
              <a:rPr lang="sv-SE" altLang="sv-SE" sz="1800" b="1" kern="0" dirty="0" err="1">
                <a:solidFill>
                  <a:srgbClr val="004493"/>
                </a:solidFill>
                <a:latin typeface="Trebuchet MS" panose="020B0603020202020204" pitchFamily="34" charset="0"/>
              </a:rPr>
              <a:t>coordinators</a:t>
            </a:r>
            <a:endParaRPr lang="en-GB" altLang="sv-SE" sz="1800" b="1" kern="0" dirty="0">
              <a:solidFill>
                <a:srgbClr val="004493"/>
              </a:solidFill>
              <a:latin typeface="Trebuchet MS" panose="020B0603020202020204" pitchFamily="34" charset="0"/>
            </a:endParaRPr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479634" y="3364708"/>
            <a:ext cx="11557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sv-SE" altLang="sv-SE" sz="1800" b="1" kern="0" dirty="0">
                <a:solidFill>
                  <a:srgbClr val="004493"/>
                </a:solidFill>
                <a:latin typeface="Trebuchet MS" panose="020B0603020202020204" pitchFamily="34" charset="0"/>
              </a:rPr>
              <a:t>5 actions</a:t>
            </a:r>
          </a:p>
        </p:txBody>
      </p:sp>
      <p:sp>
        <p:nvSpPr>
          <p:cNvPr id="21512" name="Text Box 10"/>
          <p:cNvSpPr txBox="1">
            <a:spLocks noChangeArrowheads="1"/>
          </p:cNvSpPr>
          <p:nvPr/>
        </p:nvSpPr>
        <p:spPr bwMode="auto">
          <a:xfrm>
            <a:off x="532814" y="2779748"/>
            <a:ext cx="50244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GB" altLang="sv-SE" sz="1400" kern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Solveg</a:t>
            </a:r>
            <a:r>
              <a:rPr lang="en-GB" altLang="sv-SE" sz="14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 Schmidt (Hamburg)</a:t>
            </a:r>
          </a:p>
          <a:p>
            <a:pPr>
              <a:spcBef>
                <a:spcPct val="0"/>
              </a:spcBef>
              <a:buClrTx/>
            </a:pPr>
            <a:r>
              <a:rPr lang="en-GB" altLang="sv-SE" sz="14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Anders Bergström (</a:t>
            </a:r>
            <a:r>
              <a:rPr lang="sv-SE" altLang="sv-SE" sz="14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Norden Association in Sweden</a:t>
            </a:r>
            <a:r>
              <a:rPr lang="en-GB" altLang="sv-SE" sz="14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532814" y="3729866"/>
            <a:ext cx="1025445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de-DE" sz="1400" kern="0" dirty="0">
                <a:solidFill>
                  <a:sysClr val="windowText" lastClr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Reducing the rates of early school leaving and smoothening transition from school to work</a:t>
            </a:r>
          </a:p>
          <a:p>
            <a:pPr>
              <a:defRPr/>
            </a:pPr>
            <a:endParaRPr lang="sv-SE" altLang="sv-SE" sz="1400" kern="0" dirty="0">
              <a:solidFill>
                <a:sysClr val="windowText" lastClr="000000"/>
              </a:solidFill>
              <a:latin typeface="Trebuchet MS" panose="020B060302020202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de-DE" sz="1400" kern="0" dirty="0">
                <a:solidFill>
                  <a:sysClr val="windowText" lastClr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Improving the quality of VET and Higher Education through work based learning and fostering entrepreneurial mind sets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v-SE" altLang="de-DE" sz="1400" kern="0" dirty="0">
              <a:solidFill>
                <a:prstClr val="black"/>
              </a:solidFill>
              <a:latin typeface="Trebuchet MS" panose="020B060302020202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de-DE" sz="1400" kern="0" dirty="0">
                <a:solidFill>
                  <a:sysClr val="windowText" lastClr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International excellence in higher education and research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v-SE" altLang="de-DE" sz="1400" kern="0" dirty="0">
              <a:solidFill>
                <a:prstClr val="black"/>
              </a:solidFill>
              <a:latin typeface="Trebuchet MS" panose="020B060302020202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de-DE" sz="1400" kern="0" dirty="0">
                <a:solidFill>
                  <a:sysClr val="windowText" lastClr="000000"/>
                </a:solidFill>
                <a:latin typeface="Trebuchet MS" panose="020B0603020202020204" pitchFamily="34" charset="0"/>
                <a:ea typeface="ＭＳ Ｐゴシック" panose="020B0600070205080204" pitchFamily="34" charset="-128"/>
              </a:rPr>
              <a:t>A labour market for all and using resources of longer lives</a:t>
            </a:r>
          </a:p>
          <a:p>
            <a:pPr>
              <a:defRPr/>
            </a:pPr>
            <a:endParaRPr lang="en-GB" altLang="de-DE" sz="1400" kern="0" dirty="0">
              <a:solidFill>
                <a:sysClr val="windowText" lastClr="000000"/>
              </a:solidFill>
              <a:latin typeface="Trebuchet MS" panose="020B060302020202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kern="0" dirty="0">
                <a:solidFill>
                  <a:sysClr val="windowText" lastClr="000000"/>
                </a:solidFill>
                <a:latin typeface="Trebuchet MS" panose="020B0603020202020204" pitchFamily="34" charset="0"/>
              </a:rPr>
              <a:t>Recognising potential – easing the way for migrants</a:t>
            </a:r>
          </a:p>
          <a:p>
            <a:pPr>
              <a:defRPr/>
            </a:pPr>
            <a:endParaRPr lang="sv-SE" sz="1400" kern="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328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/>
      <p:bldP spid="215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ktangel 1"/>
          <p:cNvSpPr>
            <a:spLocks noChangeArrowheads="1"/>
          </p:cNvSpPr>
          <p:nvPr/>
        </p:nvSpPr>
        <p:spPr bwMode="auto">
          <a:xfrm>
            <a:off x="447194" y="4196177"/>
            <a:ext cx="757237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sv-SE" altLang="sv-SE" sz="2000" kern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More</a:t>
            </a:r>
            <a:r>
              <a:rPr lang="sv-SE" altLang="sv-SE" sz="20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 information</a:t>
            </a:r>
            <a:r>
              <a:rPr lang="sv-SE" altLang="sv-SE" sz="24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sv-SE" altLang="sv-SE" sz="2400" kern="0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endParaRPr lang="sv-SE" altLang="sv-SE" sz="2400" kern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sv-SE" altLang="sv-SE" sz="1600" kern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Solveg</a:t>
            </a:r>
            <a:r>
              <a:rPr lang="sv-SE" altLang="sv-SE" sz="16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 Schmidt		</a:t>
            </a:r>
            <a:r>
              <a:rPr lang="sv-SE" altLang="sv-SE" sz="1600" kern="0" dirty="0">
                <a:solidFill>
                  <a:srgbClr val="000000"/>
                </a:solidFill>
                <a:latin typeface="Trebuchet MS" panose="020B0603020202020204" pitchFamily="34" charset="0"/>
                <a:hlinkClick r:id="rId3"/>
              </a:rPr>
              <a:t>solveg.schmidt@hibb.hamburg.de</a:t>
            </a:r>
            <a:endParaRPr lang="sv-SE" altLang="sv-SE" sz="1600" kern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sv-SE" altLang="sv-SE" sz="16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Anders Bergström		</a:t>
            </a:r>
            <a:r>
              <a:rPr lang="sv-SE" altLang="sv-SE" sz="1600" kern="0" dirty="0">
                <a:solidFill>
                  <a:srgbClr val="000000"/>
                </a:solidFill>
                <a:latin typeface="Trebuchet MS" panose="020B0603020202020204" pitchFamily="34" charset="0"/>
                <a:hlinkClick r:id="rId4"/>
              </a:rPr>
              <a:t>anders.bergstrom@norden.se</a:t>
            </a:r>
            <a:endParaRPr lang="sv-SE" altLang="sv-SE" sz="1600" kern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sv-SE" altLang="sv-SE" sz="1600" kern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Anastasiia</a:t>
            </a:r>
            <a:r>
              <a:rPr lang="sv-SE" altLang="sv-SE" sz="16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sv-SE" altLang="sv-SE" sz="1600" kern="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Klonova</a:t>
            </a:r>
            <a:r>
              <a:rPr lang="sv-SE" altLang="sv-SE" sz="16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		</a:t>
            </a:r>
            <a:r>
              <a:rPr lang="sv-SE" altLang="sv-SE" sz="1600" kern="0" dirty="0">
                <a:solidFill>
                  <a:srgbClr val="000000"/>
                </a:solidFill>
                <a:latin typeface="Trebuchet MS" panose="020B0603020202020204" pitchFamily="34" charset="0"/>
                <a:hlinkClick r:id="rId5"/>
              </a:rPr>
              <a:t>anastasiia.klonova@norden.se</a:t>
            </a:r>
            <a:r>
              <a:rPr lang="en-GB" altLang="sv-SE" sz="16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en-GB" altLang="sv-SE" sz="1600" kern="0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endParaRPr lang="en-GB" altLang="sv-SE" sz="1600" kern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GB" altLang="sv-SE" sz="16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Website			</a:t>
            </a:r>
            <a:r>
              <a:rPr lang="en-GB" altLang="sv-SE" sz="1600" kern="0" dirty="0">
                <a:solidFill>
                  <a:srgbClr val="000000"/>
                </a:solidFill>
                <a:latin typeface="Trebuchet MS" panose="020B0603020202020204" pitchFamily="34" charset="0"/>
                <a:hlinkClick r:id="rId6"/>
              </a:rPr>
              <a:t>http://groupspaces.com/eusbsr-education/</a:t>
            </a:r>
            <a:endParaRPr lang="en-GB" altLang="sv-SE" sz="1600" kern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GB" altLang="sv-SE" sz="1600" kern="0" dirty="0">
                <a:solidFill>
                  <a:srgbClr val="000000"/>
                </a:solidFill>
                <a:latin typeface="Trebuchet MS" panose="020B0603020202020204" pitchFamily="34" charset="0"/>
              </a:rPr>
              <a:t>Twitter			</a:t>
            </a:r>
            <a:r>
              <a:rPr lang="sv-SE" altLang="sv-SE" sz="1600" kern="0" dirty="0">
                <a:solidFill>
                  <a:srgbClr val="000000"/>
                </a:solidFill>
                <a:latin typeface="Trebuchet MS" panose="020B0603020202020204" pitchFamily="34" charset="0"/>
                <a:hlinkClick r:id="rId6"/>
              </a:rPr>
              <a:t>https://twitter.com/bsreducation</a:t>
            </a:r>
          </a:p>
        </p:txBody>
      </p:sp>
    </p:spTree>
    <p:extLst>
      <p:ext uri="{BB962C8B-B14F-4D97-AF65-F5344CB8AC3E}">
        <p14:creationId xmlns:p14="http://schemas.microsoft.com/office/powerpoint/2010/main" val="1683938413"/>
      </p:ext>
    </p:extLst>
  </p:cSld>
  <p:clrMapOvr>
    <a:masterClrMapping/>
  </p:clrMapOvr>
</p:sld>
</file>

<file path=ppt/theme/theme1.xml><?xml version="1.0" encoding="utf-8"?>
<a:theme xmlns:a="http://schemas.openxmlformats.org/drawingml/2006/main" name="EUSBSR_PowerPoint_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5_EUSBSRtemplate2">
  <a:themeElements>
    <a:clrScheme name="EUSBR">
      <a:dk1>
        <a:sysClr val="windowText" lastClr="000000"/>
      </a:dk1>
      <a:lt1>
        <a:sysClr val="window" lastClr="FFFFFF"/>
      </a:lt1>
      <a:dk2>
        <a:srgbClr val="004493"/>
      </a:dk2>
      <a:lt2>
        <a:srgbClr val="EEECE1"/>
      </a:lt2>
      <a:accent1>
        <a:srgbClr val="004493"/>
      </a:accent1>
      <a:accent2>
        <a:srgbClr val="F9BA00"/>
      </a:accent2>
      <a:accent3>
        <a:srgbClr val="C6C6C6"/>
      </a:accent3>
      <a:accent4>
        <a:srgbClr val="C0D681"/>
      </a:accent4>
      <a:accent5>
        <a:srgbClr val="83B719"/>
      </a:accent5>
      <a:accent6>
        <a:srgbClr val="009DDF"/>
      </a:accent6>
      <a:hlink>
        <a:srgbClr val="009DDF"/>
      </a:hlink>
      <a:folHlink>
        <a:srgbClr val="83B719"/>
      </a:folHlink>
    </a:clrScheme>
    <a:fontScheme name="Spek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EUSBSRtemplate2">
  <a:themeElements>
    <a:clrScheme name="EUSBR">
      <a:dk1>
        <a:sysClr val="windowText" lastClr="000000"/>
      </a:dk1>
      <a:lt1>
        <a:sysClr val="window" lastClr="FFFFFF"/>
      </a:lt1>
      <a:dk2>
        <a:srgbClr val="004493"/>
      </a:dk2>
      <a:lt2>
        <a:srgbClr val="EEECE1"/>
      </a:lt2>
      <a:accent1>
        <a:srgbClr val="004493"/>
      </a:accent1>
      <a:accent2>
        <a:srgbClr val="F9BA00"/>
      </a:accent2>
      <a:accent3>
        <a:srgbClr val="C6C6C6"/>
      </a:accent3>
      <a:accent4>
        <a:srgbClr val="C0D681"/>
      </a:accent4>
      <a:accent5>
        <a:srgbClr val="83B719"/>
      </a:accent5>
      <a:accent6>
        <a:srgbClr val="009DDF"/>
      </a:accent6>
      <a:hlink>
        <a:srgbClr val="009DDF"/>
      </a:hlink>
      <a:folHlink>
        <a:srgbClr val="83B719"/>
      </a:folHlink>
    </a:clrScheme>
    <a:fontScheme name="Spek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EUSBSRtemplate2">
  <a:themeElements>
    <a:clrScheme name="EUSBR">
      <a:dk1>
        <a:sysClr val="windowText" lastClr="000000"/>
      </a:dk1>
      <a:lt1>
        <a:sysClr val="window" lastClr="FFFFFF"/>
      </a:lt1>
      <a:dk2>
        <a:srgbClr val="004493"/>
      </a:dk2>
      <a:lt2>
        <a:srgbClr val="EEECE1"/>
      </a:lt2>
      <a:accent1>
        <a:srgbClr val="004493"/>
      </a:accent1>
      <a:accent2>
        <a:srgbClr val="F9BA00"/>
      </a:accent2>
      <a:accent3>
        <a:srgbClr val="C6C6C6"/>
      </a:accent3>
      <a:accent4>
        <a:srgbClr val="C0D681"/>
      </a:accent4>
      <a:accent5>
        <a:srgbClr val="83B719"/>
      </a:accent5>
      <a:accent6>
        <a:srgbClr val="009DDF"/>
      </a:accent6>
      <a:hlink>
        <a:srgbClr val="009DDF"/>
      </a:hlink>
      <a:folHlink>
        <a:srgbClr val="83B719"/>
      </a:folHlink>
    </a:clrScheme>
    <a:fontScheme name="Spek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7_EUSBSRtemplate2">
  <a:themeElements>
    <a:clrScheme name="EUSBR">
      <a:dk1>
        <a:sysClr val="windowText" lastClr="000000"/>
      </a:dk1>
      <a:lt1>
        <a:sysClr val="window" lastClr="FFFFFF"/>
      </a:lt1>
      <a:dk2>
        <a:srgbClr val="004493"/>
      </a:dk2>
      <a:lt2>
        <a:srgbClr val="EEECE1"/>
      </a:lt2>
      <a:accent1>
        <a:srgbClr val="004493"/>
      </a:accent1>
      <a:accent2>
        <a:srgbClr val="F9BA00"/>
      </a:accent2>
      <a:accent3>
        <a:srgbClr val="C6C6C6"/>
      </a:accent3>
      <a:accent4>
        <a:srgbClr val="C0D681"/>
      </a:accent4>
      <a:accent5>
        <a:srgbClr val="83B719"/>
      </a:accent5>
      <a:accent6>
        <a:srgbClr val="009DDF"/>
      </a:accent6>
      <a:hlink>
        <a:srgbClr val="009DDF"/>
      </a:hlink>
      <a:folHlink>
        <a:srgbClr val="83B719"/>
      </a:folHlink>
    </a:clrScheme>
    <a:fontScheme name="Spek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EUSBSRtemplate2">
  <a:themeElements>
    <a:clrScheme name="EUSBR">
      <a:dk1>
        <a:sysClr val="windowText" lastClr="000000"/>
      </a:dk1>
      <a:lt1>
        <a:sysClr val="window" lastClr="FFFFFF"/>
      </a:lt1>
      <a:dk2>
        <a:srgbClr val="004493"/>
      </a:dk2>
      <a:lt2>
        <a:srgbClr val="EEECE1"/>
      </a:lt2>
      <a:accent1>
        <a:srgbClr val="004493"/>
      </a:accent1>
      <a:accent2>
        <a:srgbClr val="F9BA00"/>
      </a:accent2>
      <a:accent3>
        <a:srgbClr val="C6C6C6"/>
      </a:accent3>
      <a:accent4>
        <a:srgbClr val="C0D681"/>
      </a:accent4>
      <a:accent5>
        <a:srgbClr val="83B719"/>
      </a:accent5>
      <a:accent6>
        <a:srgbClr val="009DDF"/>
      </a:accent6>
      <a:hlink>
        <a:srgbClr val="009DDF"/>
      </a:hlink>
      <a:folHlink>
        <a:srgbClr val="83B719"/>
      </a:folHlink>
    </a:clrScheme>
    <a:fontScheme name="Spek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EUSBSRtemplate2">
  <a:themeElements>
    <a:clrScheme name="EUSBR">
      <a:dk1>
        <a:sysClr val="windowText" lastClr="000000"/>
      </a:dk1>
      <a:lt1>
        <a:sysClr val="window" lastClr="FFFFFF"/>
      </a:lt1>
      <a:dk2>
        <a:srgbClr val="004493"/>
      </a:dk2>
      <a:lt2>
        <a:srgbClr val="EEECE1"/>
      </a:lt2>
      <a:accent1>
        <a:srgbClr val="004493"/>
      </a:accent1>
      <a:accent2>
        <a:srgbClr val="F9BA00"/>
      </a:accent2>
      <a:accent3>
        <a:srgbClr val="C6C6C6"/>
      </a:accent3>
      <a:accent4>
        <a:srgbClr val="C0D681"/>
      </a:accent4>
      <a:accent5>
        <a:srgbClr val="83B719"/>
      </a:accent5>
      <a:accent6>
        <a:srgbClr val="009DDF"/>
      </a:accent6>
      <a:hlink>
        <a:srgbClr val="009DDF"/>
      </a:hlink>
      <a:folHlink>
        <a:srgbClr val="83B719"/>
      </a:folHlink>
    </a:clrScheme>
    <a:fontScheme name="Spek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_EUSBSR en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166</Words>
  <Application>Microsoft Office PowerPoint</Application>
  <PresentationFormat>Широкоэкранный</PresentationFormat>
  <Paragraphs>42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5</vt:i4>
      </vt:variant>
    </vt:vector>
  </HeadingPairs>
  <TitlesOfParts>
    <vt:vector size="17" baseType="lpstr">
      <vt:lpstr>MS PGothic</vt:lpstr>
      <vt:lpstr>Arial</vt:lpstr>
      <vt:lpstr>Calibri</vt:lpstr>
      <vt:lpstr>Trebuchet MS</vt:lpstr>
      <vt:lpstr>EUSBSR_PowerPoint_Template[1]</vt:lpstr>
      <vt:lpstr>5_EUSBSRtemplate2</vt:lpstr>
      <vt:lpstr>2_EUSBSRtemplate2</vt:lpstr>
      <vt:lpstr>1_EUSBSRtemplate2</vt:lpstr>
      <vt:lpstr>7_EUSBSRtemplate2</vt:lpstr>
      <vt:lpstr>EUSBSRtemplate2</vt:lpstr>
      <vt:lpstr>6_EUSBSRtemplate2</vt:lpstr>
      <vt:lpstr>1_EUSBSR ending slide</vt:lpstr>
      <vt:lpstr>PA Education education – research – employability - integration   </vt:lpstr>
      <vt:lpstr>Презентация PowerPoint</vt:lpstr>
      <vt:lpstr>Презентация PowerPoint</vt:lpstr>
      <vt:lpstr>4 policy areas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Bagheera</dc:creator>
  <cp:lastModifiedBy>RTT</cp:lastModifiedBy>
  <cp:revision>72</cp:revision>
  <dcterms:created xsi:type="dcterms:W3CDTF">2015-12-13T11:20:13Z</dcterms:created>
  <dcterms:modified xsi:type="dcterms:W3CDTF">2017-02-08T08:19:57Z</dcterms:modified>
</cp:coreProperties>
</file>