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5" r:id="rId2"/>
    <p:sldMasterId id="2147483687" r:id="rId3"/>
  </p:sldMasterIdLst>
  <p:notesMasterIdLst>
    <p:notesMasterId r:id="rId31"/>
  </p:notesMasterIdLst>
  <p:sldIdLst>
    <p:sldId id="256" r:id="rId4"/>
    <p:sldId id="257" r:id="rId5"/>
    <p:sldId id="273" r:id="rId6"/>
    <p:sldId id="287" r:id="rId7"/>
    <p:sldId id="293" r:id="rId8"/>
    <p:sldId id="290" r:id="rId9"/>
    <p:sldId id="294" r:id="rId10"/>
    <p:sldId id="291" r:id="rId11"/>
    <p:sldId id="295" r:id="rId12"/>
    <p:sldId id="292" r:id="rId13"/>
    <p:sldId id="258" r:id="rId14"/>
    <p:sldId id="259" r:id="rId15"/>
    <p:sldId id="267" r:id="rId16"/>
    <p:sldId id="268" r:id="rId17"/>
    <p:sldId id="276" r:id="rId18"/>
    <p:sldId id="285" r:id="rId19"/>
    <p:sldId id="284" r:id="rId20"/>
    <p:sldId id="297" r:id="rId21"/>
    <p:sldId id="296" r:id="rId22"/>
    <p:sldId id="286" r:id="rId23"/>
    <p:sldId id="298" r:id="rId24"/>
    <p:sldId id="299" r:id="rId25"/>
    <p:sldId id="300" r:id="rId26"/>
    <p:sldId id="301" r:id="rId27"/>
    <p:sldId id="302" r:id="rId28"/>
    <p:sldId id="303" r:id="rId29"/>
    <p:sldId id="30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58" autoAdjust="0"/>
  </p:normalViewPr>
  <p:slideViewPr>
    <p:cSldViewPr>
      <p:cViewPr>
        <p:scale>
          <a:sx n="80" d="100"/>
          <a:sy n="80" d="100"/>
        </p:scale>
        <p:origin x="-1674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83;&#1103;%20&#1087;&#1088;&#1077;&#1079;&#1077;&#1085;&#1090;&#1072;&#1094;&#1080;&#1080;%20&#1040;&#1040;\&#1050;&#1085;&#1080;&#1075;&#1072;1%20(new)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G:\&#1044;&#1083;&#1103;%20&#1087;&#1088;&#1077;&#1079;&#1077;&#1085;&#1090;&#1072;&#1094;&#1080;&#1080;%20&#1040;&#1040;\&#1050;&#1085;&#1080;&#1075;&#1072;1%20(new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83;&#1103;%20&#1087;&#1088;&#1077;&#1079;&#1077;&#1085;&#1090;&#1072;&#1094;&#1080;&#1080;%20&#1040;&#1040;\&#1050;&#1085;&#1080;&#1075;&#1072;1%20(new)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&#1044;&#1083;&#1103;%20&#1087;&#1088;&#1077;&#1079;&#1077;&#1085;&#1090;&#1072;&#1094;&#1080;&#1080;%20&#1040;&#1040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83;&#1103;%20&#1087;&#1088;&#1077;&#1079;&#1077;&#1085;&#1090;&#1072;&#1094;&#1080;&#1080;%20&#1040;&#1040;\&#1050;&#1085;&#1080;&#1075;&#1072;1%20(new)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&#1083;&#1072;&#1073;&#1086;&#1088;&#1072;&#1090;&#1086;&#1088;&#1080;&#1103;\Desktop\&#1044;&#1083;&#1103;%20&#1087;&#1088;&#1077;&#1079;&#1077;&#1085;&#1090;&#1072;&#1094;&#1080;&#1080;%20&#1040;&#1040;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83;&#1072;&#1073;&#1086;&#1088;&#1072;&#1090;&#1086;&#1088;&#1080;&#1103;\Desktop\&#1044;&#1083;&#1103;%20&#1087;&#1088;&#1077;&#1079;&#1077;&#1085;&#1090;&#1072;&#1094;&#1080;&#1080;%20&#1040;&#1040;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2;&#1080;&#1083;&#1072;\Desktop\&#1044;&#1083;&#1103;%20&#1087;&#1088;&#1077;&#1079;&#1077;&#1085;&#1090;&#1072;&#1094;&#1080;&#1080;%20&#1040;&#1040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Годовой объем НИОКР</a:t>
            </a:r>
          </a:p>
        </c:rich>
      </c:tx>
      <c:layout>
        <c:manualLayout>
          <c:xMode val="edge"/>
          <c:yMode val="edge"/>
          <c:x val="0.38121942937510805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cat>
            <c:numRef>
              <c:f>экономика!$A$4:$A$6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экономика!$F$4:$F$6</c:f>
              <c:numCache>
                <c:formatCode>General</c:formatCode>
                <c:ptCount val="3"/>
                <c:pt idx="0">
                  <c:v>119.9</c:v>
                </c:pt>
                <c:pt idx="1">
                  <c:v>149.6</c:v>
                </c:pt>
                <c:pt idx="2">
                  <c:v>117.7</c:v>
                </c:pt>
              </c:numCache>
            </c:numRef>
          </c:val>
        </c:ser>
        <c:gapWidth val="55"/>
        <c:axId val="161456512"/>
        <c:axId val="161458048"/>
      </c:barChart>
      <c:catAx>
        <c:axId val="1614565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1458048"/>
        <c:crosses val="autoZero"/>
        <c:auto val="1"/>
        <c:lblAlgn val="ctr"/>
        <c:lblOffset val="100"/>
      </c:catAx>
      <c:valAx>
        <c:axId val="1614580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млн. руб.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14565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2000"/>
            </a:pPr>
            <a:r>
              <a:rPr lang="ru-RU" sz="2000" b="1" i="0" u="none" strike="noStrike" baseline="0" dirty="0" smtClean="0"/>
              <a:t>Планируемые показатели </a:t>
            </a:r>
            <a:r>
              <a:rPr lang="ru-RU" sz="2000" b="1" i="0" u="none" strike="noStrike" baseline="0" dirty="0" err="1" smtClean="0"/>
              <a:t>ИММиТ</a:t>
            </a:r>
            <a:r>
              <a:rPr lang="ru-RU" sz="2000" b="1" i="0" u="none" strike="noStrike" baseline="0" dirty="0" smtClean="0"/>
              <a:t>  на 2014 – 2015 г.</a:t>
            </a:r>
            <a:endParaRPr lang="ru-RU" sz="2000" dirty="0"/>
          </a:p>
        </c:rich>
      </c:tx>
      <c:layout>
        <c:manualLayout>
          <c:xMode val="edge"/>
          <c:yMode val="edge"/>
          <c:x val="0.18453466754155731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v>2013</c:v>
          </c:tx>
          <c:cat>
            <c:strRef>
              <c:f>Лист1!$A$2:$A$5</c:f>
              <c:strCache>
                <c:ptCount val="4"/>
                <c:pt idx="0">
                  <c:v>Годовой объем НИОКР на 1 НПР, млн. руб/чел</c:v>
                </c:pt>
                <c:pt idx="1">
                  <c:v>Количество публикаций в журналах WoS и Scopus  на 1 НПР, шт./чел</c:v>
                </c:pt>
                <c:pt idx="2">
                  <c:v>Доля молодых НПР</c:v>
                </c:pt>
                <c:pt idx="3">
                  <c:v>Доля зарубежных профессоров и исследователей</c:v>
                </c:pt>
              </c:strCache>
            </c:strRef>
          </c:cat>
          <c:val>
            <c:numRef>
              <c:f>Лист1!$E$2:$E$5</c:f>
              <c:numCache>
                <c:formatCode>0.0%</c:formatCode>
                <c:ptCount val="4"/>
                <c:pt idx="0">
                  <c:v>0.75000000000000011</c:v>
                </c:pt>
                <c:pt idx="1">
                  <c:v>0.41333333333333333</c:v>
                </c:pt>
                <c:pt idx="2">
                  <c:v>0.73684210526315808</c:v>
                </c:pt>
                <c:pt idx="3">
                  <c:v>0.24000000000000002</c:v>
                </c:pt>
              </c:numCache>
            </c:numRef>
          </c:val>
        </c:ser>
        <c:ser>
          <c:idx val="1"/>
          <c:order val="1"/>
          <c:tx>
            <c:v>2014</c:v>
          </c:tx>
          <c:cat>
            <c:strRef>
              <c:f>Лист1!$A$2:$A$5</c:f>
              <c:strCache>
                <c:ptCount val="4"/>
                <c:pt idx="0">
                  <c:v>Годовой объем НИОКР на 1 НПР, млн. руб/чел</c:v>
                </c:pt>
                <c:pt idx="1">
                  <c:v>Количество публикаций в журналах WoS и Scopus  на 1 НПР, шт./чел</c:v>
                </c:pt>
                <c:pt idx="2">
                  <c:v>Доля молодых НПР</c:v>
                </c:pt>
                <c:pt idx="3">
                  <c:v>Доля зарубежных профессоров и исследователей</c:v>
                </c:pt>
              </c:strCache>
            </c:strRef>
          </c:cat>
          <c:val>
            <c:numRef>
              <c:f>Лист1!$F$2:$F$5</c:f>
              <c:numCache>
                <c:formatCode>0.0%</c:formatCode>
                <c:ptCount val="4"/>
                <c:pt idx="0">
                  <c:v>0.81250000000000011</c:v>
                </c:pt>
                <c:pt idx="1">
                  <c:v>0.63333333333333353</c:v>
                </c:pt>
                <c:pt idx="2">
                  <c:v>0.89473684210526316</c:v>
                </c:pt>
                <c:pt idx="3">
                  <c:v>0.60000000000000009</c:v>
                </c:pt>
              </c:numCache>
            </c:numRef>
          </c:val>
        </c:ser>
        <c:ser>
          <c:idx val="2"/>
          <c:order val="2"/>
          <c:tx>
            <c:v>2015</c:v>
          </c:tx>
          <c:cat>
            <c:strRef>
              <c:f>Лист1!$A$2:$A$5</c:f>
              <c:strCache>
                <c:ptCount val="4"/>
                <c:pt idx="0">
                  <c:v>Годовой объем НИОКР на 1 НПР, млн. руб/чел</c:v>
                </c:pt>
                <c:pt idx="1">
                  <c:v>Количество публикаций в журналах WoS и Scopus  на 1 НПР, шт./чел</c:v>
                </c:pt>
                <c:pt idx="2">
                  <c:v>Доля молодых НПР</c:v>
                </c:pt>
                <c:pt idx="3">
                  <c:v>Доля зарубежных профессоров и исследователей</c:v>
                </c:pt>
              </c:strCache>
            </c:strRef>
          </c:cat>
          <c:val>
            <c:numRef>
              <c:f>Лист1!$G$2:$G$5</c:f>
              <c:numCache>
                <c:formatCode>0.0%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162995584"/>
        <c:axId val="163017856"/>
      </c:barChart>
      <c:catAx>
        <c:axId val="162995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63017856"/>
        <c:crosses val="autoZero"/>
        <c:auto val="1"/>
        <c:lblAlgn val="ctr"/>
        <c:lblOffset val="100"/>
      </c:catAx>
      <c:valAx>
        <c:axId val="163017856"/>
        <c:scaling>
          <c:orientation val="minMax"/>
        </c:scaling>
        <c:delete val="1"/>
        <c:axPos val="l"/>
        <c:majorGridlines/>
        <c:numFmt formatCode="0.0%" sourceLinked="1"/>
        <c:tickLblPos val="none"/>
        <c:crossAx val="16299558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Годовой объем НИОКР на 1 НПР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9505082313259293E-2"/>
          <c:y val="0.12895572930569038"/>
          <c:w val="0.87841594558710234"/>
          <c:h val="0.75466055719638991"/>
        </c:manualLayout>
      </c:layout>
      <c:areaChart>
        <c:grouping val="standard"/>
        <c:ser>
          <c:idx val="0"/>
          <c:order val="0"/>
          <c:tx>
            <c:v>ОТМт</c:v>
          </c:tx>
          <c:spPr>
            <a:ln w="25400">
              <a:noFill/>
            </a:ln>
          </c:spPr>
          <c:cat>
            <c:numRef>
              <c:f>Лист2!$A$4:$A$6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Лист2!$C$4:$C$6</c:f>
              <c:numCache>
                <c:formatCode>General</c:formatCode>
                <c:ptCount val="3"/>
                <c:pt idx="0">
                  <c:v>0.79</c:v>
                </c:pt>
                <c:pt idx="1">
                  <c:v>0.99</c:v>
                </c:pt>
                <c:pt idx="2">
                  <c:v>0.83500000000000063</c:v>
                </c:pt>
              </c:numCache>
            </c:numRef>
          </c:val>
        </c:ser>
        <c:ser>
          <c:idx val="2"/>
          <c:order val="1"/>
          <c:tx>
            <c:v>среднее по ИММиТ</c:v>
          </c:tx>
          <c:spPr>
            <a:ln w="25400">
              <a:noFill/>
            </a:ln>
          </c:spPr>
          <c:cat>
            <c:numRef>
              <c:f>Лист2!$A$4:$A$6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Лист2!$G$4:$G$6</c:f>
              <c:numCache>
                <c:formatCode>General</c:formatCode>
                <c:ptCount val="3"/>
                <c:pt idx="0">
                  <c:v>0.38000000000000145</c:v>
                </c:pt>
                <c:pt idx="1">
                  <c:v>0.46</c:v>
                </c:pt>
                <c:pt idx="2">
                  <c:v>0.36000000000000032</c:v>
                </c:pt>
              </c:numCache>
            </c:numRef>
          </c:val>
        </c:ser>
        <c:ser>
          <c:idx val="1"/>
          <c:order val="2"/>
          <c:tx>
            <c:v>ОТМш</c:v>
          </c:tx>
          <c:spPr>
            <a:ln w="25400">
              <a:noFill/>
            </a:ln>
          </c:spPr>
          <c:cat>
            <c:numRef>
              <c:f>Лист2!$A$4:$A$6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Лист2!$E$4:$E$6</c:f>
              <c:numCache>
                <c:formatCode>General</c:formatCode>
                <c:ptCount val="3"/>
                <c:pt idx="0">
                  <c:v>0.16</c:v>
                </c:pt>
                <c:pt idx="1">
                  <c:v>0.16</c:v>
                </c:pt>
                <c:pt idx="2">
                  <c:v>0.14000000000000001</c:v>
                </c:pt>
              </c:numCache>
            </c:numRef>
          </c:val>
        </c:ser>
        <c:axId val="161496448"/>
        <c:axId val="161502336"/>
      </c:areaChart>
      <c:catAx>
        <c:axId val="161496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1502336"/>
        <c:crosses val="autoZero"/>
        <c:auto val="1"/>
        <c:lblAlgn val="ctr"/>
        <c:lblOffset val="100"/>
      </c:catAx>
      <c:valAx>
        <c:axId val="1615023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млн. руб/чел.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1496448"/>
        <c:crosses val="autoZero"/>
        <c:crossBetween val="midCat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b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Источники финансирования НИОКР </a:t>
            </a:r>
          </a:p>
        </c:rich>
      </c:tx>
      <c:layout>
        <c:manualLayout>
          <c:xMode val="edge"/>
          <c:yMode val="edge"/>
          <c:x val="0.30192804024496972"/>
          <c:y val="1.3046743132958453E-2"/>
        </c:manualLayout>
      </c:layout>
    </c:title>
    <c:plotArea>
      <c:layout>
        <c:manualLayout>
          <c:layoutTarget val="inner"/>
          <c:xMode val="edge"/>
          <c:yMode val="edge"/>
          <c:x val="8.2671369203849571E-2"/>
          <c:y val="9.7194354576399231E-2"/>
          <c:w val="0.61480774278215222"/>
          <c:h val="0.84167840119504822"/>
        </c:manualLayout>
      </c:layout>
      <c:barChart>
        <c:barDir val="col"/>
        <c:grouping val="clustered"/>
        <c:ser>
          <c:idx val="0"/>
          <c:order val="0"/>
          <c:tx>
            <c:v>Госбюджетное финансирование</c:v>
          </c:tx>
          <c:cat>
            <c:numRef>
              <c:f>экономика!$A$36:$A$38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экономика!$D$36:$D$38</c:f>
              <c:numCache>
                <c:formatCode>General</c:formatCode>
                <c:ptCount val="3"/>
                <c:pt idx="0">
                  <c:v>12.65</c:v>
                </c:pt>
                <c:pt idx="1">
                  <c:v>10.3</c:v>
                </c:pt>
                <c:pt idx="2">
                  <c:v>8.8000000000000007</c:v>
                </c:pt>
              </c:numCache>
            </c:numRef>
          </c:val>
        </c:ser>
        <c:ser>
          <c:idx val="2"/>
          <c:order val="1"/>
          <c:tx>
            <c:v>Внебюджетное финансирование (по заказу иностранных компаний)</c:v>
          </c:tx>
          <c:val>
            <c:numRef>
              <c:f>экономика!$F$36:$F$38</c:f>
              <c:numCache>
                <c:formatCode>General</c:formatCode>
                <c:ptCount val="3"/>
                <c:pt idx="0">
                  <c:v>9.4</c:v>
                </c:pt>
                <c:pt idx="1">
                  <c:v>8.7000000000000011</c:v>
                </c:pt>
                <c:pt idx="2">
                  <c:v>13</c:v>
                </c:pt>
              </c:numCache>
            </c:numRef>
          </c:val>
        </c:ser>
        <c:ser>
          <c:idx val="1"/>
          <c:order val="2"/>
          <c:tx>
            <c:v>Внебюджетное финансирование (по заказу российских компаний)</c:v>
          </c:tx>
          <c:val>
            <c:numRef>
              <c:f>экономика!$E$36:$E$38</c:f>
              <c:numCache>
                <c:formatCode>General</c:formatCode>
                <c:ptCount val="3"/>
                <c:pt idx="0">
                  <c:v>95.6</c:v>
                </c:pt>
                <c:pt idx="1">
                  <c:v>128</c:v>
                </c:pt>
                <c:pt idx="2">
                  <c:v>92.7</c:v>
                </c:pt>
              </c:numCache>
            </c:numRef>
          </c:val>
        </c:ser>
        <c:axId val="161528832"/>
        <c:axId val="161637120"/>
      </c:barChart>
      <c:catAx>
        <c:axId val="161528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1637120"/>
        <c:crosses val="autoZero"/>
        <c:auto val="1"/>
        <c:lblAlgn val="ctr"/>
        <c:lblOffset val="100"/>
      </c:catAx>
      <c:valAx>
        <c:axId val="1616371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ru-RU" sz="1200"/>
                  <a:t>млн. руб.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1528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200448381452353"/>
          <c:y val="0.27991309698727884"/>
          <c:w val="0.27721391076115476"/>
          <c:h val="0.41094977960290885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/>
              <a:t>Объем НИОКР </a:t>
            </a:r>
            <a:r>
              <a:rPr lang="ru-RU" dirty="0" err="1" smtClean="0"/>
              <a:t>ИММиТ</a:t>
            </a:r>
            <a:r>
              <a:rPr lang="ru-RU" dirty="0" smtClean="0"/>
              <a:t> по </a:t>
            </a:r>
            <a:r>
              <a:rPr lang="ru-RU" dirty="0"/>
              <a:t>кафедрам </a:t>
            </a:r>
            <a:r>
              <a:rPr lang="ru-RU" dirty="0" smtClean="0"/>
              <a:t>за 2013 год</a:t>
            </a:r>
            <a:endParaRPr lang="ru-RU" dirty="0"/>
          </a:p>
        </c:rich>
      </c:tx>
      <c:layout>
        <c:manualLayout>
          <c:xMode val="edge"/>
          <c:yMode val="edge"/>
          <c:x val="0.26070501739753571"/>
          <c:y val="1.290507016835532E-2"/>
        </c:manualLayout>
      </c:layout>
    </c:title>
    <c:plotArea>
      <c:layout/>
      <c:barChart>
        <c:barDir val="col"/>
        <c:grouping val="clustered"/>
        <c:ser>
          <c:idx val="0"/>
          <c:order val="0"/>
          <c:cat>
            <c:strRef>
              <c:f>экономика!$B$57:$B$73</c:f>
              <c:strCache>
                <c:ptCount val="17"/>
                <c:pt idx="0">
                  <c:v>МТ</c:v>
                </c:pt>
                <c:pt idx="1">
                  <c:v>МТиОЛП</c:v>
                </c:pt>
                <c:pt idx="2">
                  <c:v>ТИМ</c:v>
                </c:pt>
                <c:pt idx="3">
                  <c:v>СиЛТ</c:v>
                </c:pt>
                <c:pt idx="4">
                  <c:v>ФХиТМТ</c:v>
                </c:pt>
                <c:pt idx="5">
                  <c:v>ОиНХ</c:v>
                </c:pt>
                <c:pt idx="6">
                  <c:v>ТМ</c:v>
                </c:pt>
                <c:pt idx="7">
                  <c:v>Автоматы</c:v>
                </c:pt>
                <c:pt idx="8">
                  <c:v>ТТС</c:v>
                </c:pt>
                <c:pt idx="9">
                  <c:v>МиТОМД</c:v>
                </c:pt>
                <c:pt idx="10">
                  <c:v>ТКМиМ</c:v>
                </c:pt>
                <c:pt idx="11">
                  <c:v>Ст.</c:v>
                </c:pt>
                <c:pt idx="12">
                  <c:v>ТММ</c:v>
                </c:pt>
                <c:pt idx="13">
                  <c:v>МОК</c:v>
                </c:pt>
                <c:pt idx="14">
                  <c:v>КТМ</c:v>
                </c:pt>
                <c:pt idx="15">
                  <c:v>МиР</c:v>
                </c:pt>
                <c:pt idx="16">
                  <c:v>ИГД</c:v>
                </c:pt>
              </c:strCache>
            </c:strRef>
          </c:cat>
          <c:val>
            <c:numRef>
              <c:f>экономика!$C$57:$C$73</c:f>
              <c:numCache>
                <c:formatCode>General</c:formatCode>
                <c:ptCount val="17"/>
                <c:pt idx="0">
                  <c:v>3.3179999999999987</c:v>
                </c:pt>
                <c:pt idx="1">
                  <c:v>0</c:v>
                </c:pt>
                <c:pt idx="2">
                  <c:v>15.519</c:v>
                </c:pt>
                <c:pt idx="3">
                  <c:v>41.350999999999999</c:v>
                </c:pt>
                <c:pt idx="4">
                  <c:v>5.9530000000000003</c:v>
                </c:pt>
                <c:pt idx="5">
                  <c:v>0.21500000000000036</c:v>
                </c:pt>
                <c:pt idx="6">
                  <c:v>0.1</c:v>
                </c:pt>
                <c:pt idx="7">
                  <c:v>6.3</c:v>
                </c:pt>
                <c:pt idx="8">
                  <c:v>5.3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2.8</c:v>
                </c:pt>
                <c:pt idx="13">
                  <c:v>2.2000000000000002</c:v>
                </c:pt>
                <c:pt idx="14">
                  <c:v>10.5</c:v>
                </c:pt>
                <c:pt idx="15">
                  <c:v>2</c:v>
                </c:pt>
                <c:pt idx="16">
                  <c:v>0</c:v>
                </c:pt>
              </c:numCache>
            </c:numRef>
          </c:val>
        </c:ser>
        <c:axId val="162665600"/>
        <c:axId val="162667136"/>
      </c:barChart>
      <c:catAx>
        <c:axId val="1626656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667136"/>
        <c:crosses val="autoZero"/>
        <c:auto val="1"/>
        <c:lblAlgn val="ctr"/>
        <c:lblOffset val="100"/>
      </c:catAx>
      <c:valAx>
        <c:axId val="162667136"/>
        <c:scaling>
          <c:orientation val="minMax"/>
        </c:scaling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млн. руб.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665600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Количество публикаций </a:t>
            </a:r>
            <a:r>
              <a:rPr lang="ru-RU" sz="2000" dirty="0" err="1" smtClean="0"/>
              <a:t>ИММиТ</a:t>
            </a:r>
            <a:r>
              <a:rPr lang="ru-RU" sz="2000" dirty="0" smtClean="0"/>
              <a:t> в </a:t>
            </a:r>
            <a:r>
              <a:rPr lang="ru-RU" sz="2000" dirty="0"/>
              <a:t>журналах </a:t>
            </a:r>
            <a:r>
              <a:rPr lang="ru-RU" sz="2000" dirty="0" err="1"/>
              <a:t>WoS</a:t>
            </a:r>
            <a:r>
              <a:rPr lang="ru-RU" sz="2000" dirty="0"/>
              <a:t> и </a:t>
            </a:r>
            <a:r>
              <a:rPr lang="ru-RU" sz="2000" dirty="0" err="1"/>
              <a:t>Scopus</a:t>
            </a:r>
            <a:r>
              <a:rPr lang="ru-RU" sz="2000" dirty="0"/>
              <a:t> </a:t>
            </a:r>
          </a:p>
        </c:rich>
      </c:tx>
      <c:layout>
        <c:manualLayout>
          <c:xMode val="edge"/>
          <c:yMode val="edge"/>
          <c:x val="0.17397447115609774"/>
          <c:y val="8.2286918893681807E-4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v>ОТМт</c:v>
          </c:tx>
          <c:cat>
            <c:numRef>
              <c:f>'Статьи Скопус'!$A$3:$A$5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'Статьи Скопус'!$B$3:$B$5</c:f>
              <c:numCache>
                <c:formatCode>General</c:formatCode>
                <c:ptCount val="3"/>
                <c:pt idx="0">
                  <c:v>21</c:v>
                </c:pt>
                <c:pt idx="1">
                  <c:v>31</c:v>
                </c:pt>
                <c:pt idx="2">
                  <c:v>39</c:v>
                </c:pt>
              </c:numCache>
            </c:numRef>
          </c:val>
        </c:ser>
        <c:axId val="162704000"/>
        <c:axId val="162713984"/>
      </c:barChart>
      <c:catAx>
        <c:axId val="162704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713984"/>
        <c:crosses val="autoZero"/>
        <c:auto val="1"/>
        <c:lblAlgn val="ctr"/>
        <c:lblOffset val="100"/>
      </c:catAx>
      <c:valAx>
        <c:axId val="1627139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Количество публикаций, шт.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7040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Количество публикаций </a:t>
            </a:r>
            <a:r>
              <a:rPr lang="ru-RU" sz="1800" dirty="0" err="1" smtClean="0"/>
              <a:t>ИММиТ</a:t>
            </a:r>
            <a:r>
              <a:rPr lang="ru-RU" sz="1800" dirty="0" smtClean="0"/>
              <a:t> </a:t>
            </a:r>
            <a:r>
              <a:rPr lang="ru-RU" sz="1800" b="1" i="0" u="none" strike="noStrike" baseline="0" dirty="0" smtClean="0"/>
              <a:t>в журналах </a:t>
            </a:r>
            <a:r>
              <a:rPr lang="ru-RU" sz="1800" b="1" i="0" u="none" strike="noStrike" baseline="0" dirty="0" err="1" smtClean="0"/>
              <a:t>WoS</a:t>
            </a:r>
            <a:r>
              <a:rPr lang="ru-RU" sz="1800" b="1" i="0" u="none" strike="noStrike" baseline="0" dirty="0" smtClean="0"/>
              <a:t> и </a:t>
            </a:r>
            <a:r>
              <a:rPr lang="ru-RU" sz="1800" b="1" i="0" u="none" strike="noStrike" baseline="0" dirty="0" err="1" smtClean="0"/>
              <a:t>Scopus</a:t>
            </a:r>
            <a:r>
              <a:rPr lang="ru-RU" sz="1800" b="1" i="0" u="none" strike="noStrike" baseline="0" dirty="0" smtClean="0"/>
              <a:t> </a:t>
            </a:r>
            <a:r>
              <a:rPr lang="ru-RU" sz="1800" baseline="0" dirty="0" smtClean="0"/>
              <a:t> </a:t>
            </a:r>
            <a:r>
              <a:rPr lang="ru-RU" sz="1800" dirty="0" smtClean="0"/>
              <a:t>на </a:t>
            </a:r>
            <a:r>
              <a:rPr lang="ru-RU" sz="1800" dirty="0"/>
              <a:t>1 НПР</a:t>
            </a:r>
          </a:p>
        </c:rich>
      </c:tx>
      <c:layout>
        <c:manualLayout>
          <c:xMode val="edge"/>
          <c:yMode val="edge"/>
          <c:x val="0.13435750369473418"/>
          <c:y val="0"/>
        </c:manualLayout>
      </c:layout>
    </c:title>
    <c:plotArea>
      <c:layout/>
      <c:areaChart>
        <c:grouping val="standard"/>
        <c:ser>
          <c:idx val="0"/>
          <c:order val="0"/>
          <c:tx>
            <c:v>ОТМт</c:v>
          </c:tx>
          <c:cat>
            <c:numRef>
              <c:f>'Статьи Скопус'!$A$3:$A$5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'Статьи Скопус'!$C$3:$C$5</c:f>
              <c:numCache>
                <c:formatCode>General</c:formatCode>
                <c:ptCount val="3"/>
                <c:pt idx="0">
                  <c:v>0.13700000000000001</c:v>
                </c:pt>
                <c:pt idx="1">
                  <c:v>0.17700000000000021</c:v>
                </c:pt>
                <c:pt idx="2">
                  <c:v>0.34</c:v>
                </c:pt>
              </c:numCache>
            </c:numRef>
          </c:val>
        </c:ser>
        <c:ser>
          <c:idx val="2"/>
          <c:order val="1"/>
          <c:tx>
            <c:v>в среднем по ИММиТ</c:v>
          </c:tx>
          <c:cat>
            <c:numRef>
              <c:f>'Статьи Скопус'!$A$3:$A$5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'Статьи Скопус'!$G$3:$G$5</c:f>
              <c:numCache>
                <c:formatCode>General</c:formatCode>
                <c:ptCount val="3"/>
                <c:pt idx="0">
                  <c:v>6.6000000000000003E-2</c:v>
                </c:pt>
                <c:pt idx="1">
                  <c:v>9.5000000000000043E-2</c:v>
                </c:pt>
                <c:pt idx="2">
                  <c:v>0.12400000000000012</c:v>
                </c:pt>
              </c:numCache>
            </c:numRef>
          </c:val>
        </c:ser>
        <c:ser>
          <c:idx val="1"/>
          <c:order val="2"/>
          <c:tx>
            <c:v>ОТМш</c:v>
          </c:tx>
          <c:cat>
            <c:numRef>
              <c:f>'Статьи Скопус'!$A$3:$A$5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'Статьи Скопус'!$E$3:$E$5</c:f>
              <c:numCache>
                <c:formatCode>General</c:formatCode>
                <c:ptCount val="3"/>
                <c:pt idx="0">
                  <c:v>2.8000000000000001E-2</c:v>
                </c:pt>
                <c:pt idx="1">
                  <c:v>4.8000000000000001E-2</c:v>
                </c:pt>
                <c:pt idx="2">
                  <c:v>1.4E-2</c:v>
                </c:pt>
              </c:numCache>
            </c:numRef>
          </c:val>
        </c:ser>
        <c:axId val="162228096"/>
        <c:axId val="162229632"/>
      </c:areaChart>
      <c:catAx>
        <c:axId val="162228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2229632"/>
        <c:crosses val="autoZero"/>
        <c:auto val="1"/>
        <c:lblAlgn val="ctr"/>
        <c:lblOffset val="100"/>
        <c:tickLblSkip val="1"/>
      </c:catAx>
      <c:valAx>
        <c:axId val="1622296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 dirty="0"/>
                  <a:t>Количество </a:t>
                </a:r>
                <a:r>
                  <a:rPr lang="ru-RU" sz="1400" dirty="0" smtClean="0"/>
                  <a:t>публикаций, шт./чел.</a:t>
                </a:r>
                <a:endParaRPr lang="ru-RU" sz="1400" dirty="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228096"/>
        <c:crosses val="autoZero"/>
        <c:crossBetween val="midCat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b"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Доля молодых НПР по кафедрам </a:t>
            </a:r>
            <a:r>
              <a:rPr lang="ru-RU" sz="2000" dirty="0" err="1"/>
              <a:t>ИММиТ</a:t>
            </a:r>
            <a:endParaRPr lang="ru-RU" sz="2000" dirty="0"/>
          </a:p>
        </c:rich>
      </c:tx>
      <c:layout>
        <c:manualLayout>
          <c:xMode val="edge"/>
          <c:yMode val="edge"/>
          <c:x val="0.27234583837916898"/>
          <c:y val="0"/>
        </c:manualLayout>
      </c:layout>
    </c:title>
    <c:plotArea>
      <c:layout>
        <c:manualLayout>
          <c:layoutTarget val="inner"/>
          <c:xMode val="edge"/>
          <c:yMode val="edge"/>
          <c:x val="4.7689282421929727E-2"/>
          <c:y val="0.11157446350758204"/>
          <c:w val="0.63545012275101487"/>
          <c:h val="0.71812810040506969"/>
        </c:manualLayout>
      </c:layout>
      <c:barChart>
        <c:barDir val="col"/>
        <c:grouping val="clustered"/>
        <c:ser>
          <c:idx val="0"/>
          <c:order val="0"/>
          <c:cat>
            <c:strRef>
              <c:f>Лист2!$A$21:$A$37</c:f>
              <c:strCache>
                <c:ptCount val="17"/>
                <c:pt idx="0">
                  <c:v>МТ</c:v>
                </c:pt>
                <c:pt idx="1">
                  <c:v>МТиОЛП</c:v>
                </c:pt>
                <c:pt idx="2">
                  <c:v>ТИМ</c:v>
                </c:pt>
                <c:pt idx="3">
                  <c:v>СиЛТ</c:v>
                </c:pt>
                <c:pt idx="4">
                  <c:v>ФХиТМТ</c:v>
                </c:pt>
                <c:pt idx="5">
                  <c:v>ОиНХ</c:v>
                </c:pt>
                <c:pt idx="6">
                  <c:v>ТМ</c:v>
                </c:pt>
                <c:pt idx="7">
                  <c:v>Автоматы</c:v>
                </c:pt>
                <c:pt idx="8">
                  <c:v>ТТС</c:v>
                </c:pt>
                <c:pt idx="9">
                  <c:v>МиТОМД</c:v>
                </c:pt>
                <c:pt idx="10">
                  <c:v>ТКМиМ</c:v>
                </c:pt>
                <c:pt idx="11">
                  <c:v>Ст.</c:v>
                </c:pt>
                <c:pt idx="12">
                  <c:v>ТММ</c:v>
                </c:pt>
                <c:pt idx="13">
                  <c:v>МОК</c:v>
                </c:pt>
                <c:pt idx="14">
                  <c:v>КТМ</c:v>
                </c:pt>
                <c:pt idx="15">
                  <c:v>МиР</c:v>
                </c:pt>
                <c:pt idx="16">
                  <c:v>ИГД</c:v>
                </c:pt>
              </c:strCache>
            </c:strRef>
          </c:cat>
          <c:val>
            <c:numRef>
              <c:f>Лист2!$D$21:$D$37</c:f>
              <c:numCache>
                <c:formatCode>0%</c:formatCode>
                <c:ptCount val="17"/>
                <c:pt idx="0">
                  <c:v>0.36363636363636381</c:v>
                </c:pt>
                <c:pt idx="1">
                  <c:v>7.6923076923076927E-2</c:v>
                </c:pt>
                <c:pt idx="2">
                  <c:v>0.23333333333333361</c:v>
                </c:pt>
                <c:pt idx="3">
                  <c:v>0.42857142857142855</c:v>
                </c:pt>
                <c:pt idx="4">
                  <c:v>0.26315789473684231</c:v>
                </c:pt>
                <c:pt idx="5">
                  <c:v>4.3478260869565223E-2</c:v>
                </c:pt>
                <c:pt idx="6">
                  <c:v>0.17391304347826142</c:v>
                </c:pt>
                <c:pt idx="7">
                  <c:v>0.17391304347826142</c:v>
                </c:pt>
                <c:pt idx="8">
                  <c:v>0.15189873417721575</c:v>
                </c:pt>
                <c:pt idx="9">
                  <c:v>0</c:v>
                </c:pt>
                <c:pt idx="10">
                  <c:v>0.15665796344647551</c:v>
                </c:pt>
                <c:pt idx="11">
                  <c:v>0</c:v>
                </c:pt>
                <c:pt idx="12">
                  <c:v>0.16666666666666666</c:v>
                </c:pt>
                <c:pt idx="13">
                  <c:v>0.21052631578947401</c:v>
                </c:pt>
                <c:pt idx="14">
                  <c:v>0.19354838709677469</c:v>
                </c:pt>
                <c:pt idx="15">
                  <c:v>0.33333333333333331</c:v>
                </c:pt>
                <c:pt idx="16">
                  <c:v>0</c:v>
                </c:pt>
              </c:numCache>
            </c:numRef>
          </c:val>
        </c:ser>
        <c:axId val="162861056"/>
        <c:axId val="162862592"/>
      </c:barChart>
      <c:catAx>
        <c:axId val="162861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2862592"/>
        <c:crosses val="autoZero"/>
        <c:auto val="1"/>
        <c:lblAlgn val="ctr"/>
        <c:lblOffset val="100"/>
      </c:catAx>
      <c:valAx>
        <c:axId val="16286259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2861056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Аспирантура в </a:t>
            </a:r>
            <a:r>
              <a:rPr lang="ru-RU" sz="2000" dirty="0" err="1"/>
              <a:t>ИММиТ</a:t>
            </a:r>
            <a:endParaRPr lang="ru-RU" sz="2000" dirty="0"/>
          </a:p>
        </c:rich>
      </c:tx>
      <c:layout>
        <c:manualLayout>
          <c:xMode val="edge"/>
          <c:yMode val="edge"/>
          <c:x val="0.34982800014090748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v>Прием</c:v>
          </c:tx>
          <c:cat>
            <c:numRef>
              <c:f>экономика!$C$82:$C$84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экономика!$D$82:$D$84</c:f>
              <c:numCache>
                <c:formatCode>General</c:formatCode>
                <c:ptCount val="3"/>
                <c:pt idx="0">
                  <c:v>64</c:v>
                </c:pt>
                <c:pt idx="1">
                  <c:v>55</c:v>
                </c:pt>
                <c:pt idx="2">
                  <c:v>39</c:v>
                </c:pt>
              </c:numCache>
            </c:numRef>
          </c:val>
        </c:ser>
        <c:ser>
          <c:idx val="1"/>
          <c:order val="1"/>
          <c:tx>
            <c:v>Выпуск</c:v>
          </c:tx>
          <c:val>
            <c:numRef>
              <c:f>экономика!$E$82:$E$84</c:f>
              <c:numCache>
                <c:formatCode>General</c:formatCode>
                <c:ptCount val="3"/>
                <c:pt idx="0">
                  <c:v>12</c:v>
                </c:pt>
                <c:pt idx="1">
                  <c:v>19</c:v>
                </c:pt>
                <c:pt idx="2">
                  <c:v>17</c:v>
                </c:pt>
              </c:numCache>
            </c:numRef>
          </c:val>
        </c:ser>
        <c:axId val="162944896"/>
        <c:axId val="162946432"/>
      </c:barChart>
      <c:catAx>
        <c:axId val="162944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946432"/>
        <c:crosses val="autoZero"/>
        <c:auto val="1"/>
        <c:lblAlgn val="ctr"/>
        <c:lblOffset val="100"/>
      </c:catAx>
      <c:valAx>
        <c:axId val="1629464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чел.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944896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Защиты кандидатских диссертаций в 2011 – 2013 г.</a:t>
            </a:r>
          </a:p>
        </c:rich>
      </c:tx>
      <c:layout>
        <c:manualLayout>
          <c:xMode val="edge"/>
          <c:yMode val="edge"/>
          <c:x val="0.17087696470636971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cat>
            <c:strRef>
              <c:f>Лист3!$D$1:$D$16</c:f>
              <c:strCache>
                <c:ptCount val="16"/>
                <c:pt idx="0">
                  <c:v>02.00.04-</c:v>
                </c:pt>
                <c:pt idx="1">
                  <c:v>05.04.06-</c:v>
                </c:pt>
                <c:pt idx="2">
                  <c:v>05.16.01-</c:v>
                </c:pt>
                <c:pt idx="3">
                  <c:v>05.16.02-</c:v>
                </c:pt>
                <c:pt idx="4">
                  <c:v>05.16.05-</c:v>
                </c:pt>
                <c:pt idx="5">
                  <c:v>05.16.06-</c:v>
                </c:pt>
                <c:pt idx="6">
                  <c:v>05.16.09-</c:v>
                </c:pt>
                <c:pt idx="7">
                  <c:v>05.27.06-</c:v>
                </c:pt>
                <c:pt idx="8">
                  <c:v>05.02.02-</c:v>
                </c:pt>
                <c:pt idx="9">
                  <c:v>05.02.04-</c:v>
                </c:pt>
                <c:pt idx="10">
                  <c:v>05.02.05-</c:v>
                </c:pt>
                <c:pt idx="11">
                  <c:v>05.02.07-</c:v>
                </c:pt>
                <c:pt idx="12">
                  <c:v>05.02.08-</c:v>
                </c:pt>
                <c:pt idx="13">
                  <c:v>05.05.04-</c:v>
                </c:pt>
                <c:pt idx="14">
                  <c:v>05.13.12-</c:v>
                </c:pt>
                <c:pt idx="15">
                  <c:v>05.13.18-</c:v>
                </c:pt>
              </c:strCache>
            </c:strRef>
          </c:cat>
          <c:val>
            <c:numRef>
              <c:f>Лист3!$H$1:$H$16</c:f>
              <c:numCache>
                <c:formatCode>0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7</c:v>
                </c:pt>
                <c:pt idx="7">
                  <c:v>2</c:v>
                </c:pt>
                <c:pt idx="8">
                  <c:v>4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4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</c:ser>
        <c:axId val="162979840"/>
        <c:axId val="162981760"/>
      </c:barChart>
      <c:catAx>
        <c:axId val="1629798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 dirty="0"/>
                  <a:t>Номер </a:t>
                </a:r>
                <a:r>
                  <a:rPr lang="ru-RU" sz="1400" dirty="0" smtClean="0"/>
                  <a:t>специальности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0.40638610775827266"/>
              <c:y val="0.94995365098322404"/>
            </c:manualLayout>
          </c:layout>
        </c:title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2981760"/>
        <c:crosses val="autoZero"/>
        <c:auto val="1"/>
        <c:lblAlgn val="ctr"/>
        <c:lblOffset val="100"/>
      </c:catAx>
      <c:valAx>
        <c:axId val="1629817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Количество защит, шт.</a:t>
                </a:r>
              </a:p>
            </c:rich>
          </c:tx>
          <c:layout>
            <c:manualLayout>
              <c:xMode val="edge"/>
              <c:yMode val="edge"/>
              <c:x val="7.4732750974939128E-3"/>
              <c:y val="0.30193207699144653"/>
            </c:manualLayout>
          </c:layout>
        </c:title>
        <c:numFmt formatCode="0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2979840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B9D4A-222C-4D61-98BC-EF584A9800C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4BF5F8D-C73A-41FE-8F37-D3FFECBFA913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000" b="1" i="0" dirty="0" smtClean="0"/>
            <a:t>Отделение технологий материалов </a:t>
          </a:r>
          <a:r>
            <a:rPr lang="ru-RU" sz="1000" b="0" i="0" dirty="0" smtClean="0"/>
            <a:t>(</a:t>
          </a:r>
          <a:r>
            <a:rPr lang="ru-RU" sz="1000" b="0" i="0" dirty="0" err="1" smtClean="0"/>
            <a:t>ОТМт</a:t>
          </a:r>
          <a:r>
            <a:rPr lang="ru-RU" sz="1000" b="0" i="0" dirty="0" smtClean="0"/>
            <a:t>)</a:t>
          </a:r>
          <a:endParaRPr lang="ru-RU" sz="1000" dirty="0"/>
        </a:p>
      </dgm:t>
    </dgm:pt>
    <dgm:pt modelId="{2E1FDAD3-A4DC-4974-8BA5-7E88E72F01F4}" type="parTrans" cxnId="{6FA744F1-1D2E-4651-9E4E-7C28E217665B}">
      <dgm:prSet/>
      <dgm:spPr/>
      <dgm:t>
        <a:bodyPr/>
        <a:lstStyle/>
        <a:p>
          <a:endParaRPr lang="ru-RU" sz="1000"/>
        </a:p>
      </dgm:t>
    </dgm:pt>
    <dgm:pt modelId="{A8EE905B-C8D4-47A2-8A59-3111CE88A803}" type="sibTrans" cxnId="{6FA744F1-1D2E-4651-9E4E-7C28E217665B}">
      <dgm:prSet/>
      <dgm:spPr/>
      <dgm:t>
        <a:bodyPr/>
        <a:lstStyle/>
        <a:p>
          <a:endParaRPr lang="ru-RU" sz="1000"/>
        </a:p>
      </dgm:t>
    </dgm:pt>
    <dgm:pt modelId="{2D7793AA-DABC-44BC-88C1-27CF1FE8B58C}">
      <dgm:prSet phldrT="[Текст]" custT="1"/>
      <dgm:spPr/>
      <dgm:t>
        <a:bodyPr/>
        <a:lstStyle/>
        <a:p>
          <a:r>
            <a:rPr lang="ru-RU" sz="1000" b="0" i="0" dirty="0" smtClean="0"/>
            <a:t>Металлургические технологии (МТ)</a:t>
          </a:r>
          <a:endParaRPr lang="ru-RU" sz="1000" dirty="0"/>
        </a:p>
      </dgm:t>
    </dgm:pt>
    <dgm:pt modelId="{1DC12DE7-05B6-47D2-9DC2-82C909390D90}" type="parTrans" cxnId="{7815C83E-1647-4686-A71D-A9506EC0FAEE}">
      <dgm:prSet/>
      <dgm:spPr/>
      <dgm:t>
        <a:bodyPr/>
        <a:lstStyle/>
        <a:p>
          <a:endParaRPr lang="ru-RU" sz="1000"/>
        </a:p>
      </dgm:t>
    </dgm:pt>
    <dgm:pt modelId="{3F6381E8-D001-4D26-AD40-8AFFC1EBE7B9}" type="sibTrans" cxnId="{7815C83E-1647-4686-A71D-A9506EC0FAEE}">
      <dgm:prSet/>
      <dgm:spPr/>
      <dgm:t>
        <a:bodyPr/>
        <a:lstStyle/>
        <a:p>
          <a:endParaRPr lang="ru-RU" sz="1000"/>
        </a:p>
      </dgm:t>
    </dgm:pt>
    <dgm:pt modelId="{DAEBC763-727B-4F00-A86C-B22A2E513F04}">
      <dgm:prSet phldrT="[Текст]" custT="1"/>
      <dgm:spPr/>
      <dgm:t>
        <a:bodyPr/>
        <a:lstStyle/>
        <a:p>
          <a:r>
            <a:rPr lang="ru-RU" sz="1000" b="0" i="0" dirty="0" smtClean="0"/>
            <a:t>Технология и исследование материалов (ТИМ)</a:t>
          </a:r>
          <a:endParaRPr lang="ru-RU" sz="1000" dirty="0"/>
        </a:p>
      </dgm:t>
    </dgm:pt>
    <dgm:pt modelId="{7AAF225E-A448-40FE-A4C9-2D697192FD75}" type="parTrans" cxnId="{4AB35751-B71E-4477-8D89-8098173F1D19}">
      <dgm:prSet/>
      <dgm:spPr/>
      <dgm:t>
        <a:bodyPr/>
        <a:lstStyle/>
        <a:p>
          <a:endParaRPr lang="ru-RU" sz="1000"/>
        </a:p>
      </dgm:t>
    </dgm:pt>
    <dgm:pt modelId="{2B2AE68E-F10A-4E30-B2EA-3F3D0E0E3D4F}" type="sibTrans" cxnId="{4AB35751-B71E-4477-8D89-8098173F1D19}">
      <dgm:prSet/>
      <dgm:spPr/>
      <dgm:t>
        <a:bodyPr/>
        <a:lstStyle/>
        <a:p>
          <a:endParaRPr lang="ru-RU" sz="1000"/>
        </a:p>
      </dgm:t>
    </dgm:pt>
    <dgm:pt modelId="{B153A129-60BB-4C1B-A725-E6590A6CAB71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000" b="1" i="0" dirty="0" smtClean="0"/>
            <a:t>Отделение технологий машиностроения </a:t>
          </a:r>
          <a:r>
            <a:rPr lang="ru-RU" sz="1000" b="0" i="0" dirty="0" smtClean="0"/>
            <a:t>(</a:t>
          </a:r>
          <a:r>
            <a:rPr lang="ru-RU" sz="1000" b="0" i="0" dirty="0" err="1" smtClean="0"/>
            <a:t>ОТМш</a:t>
          </a:r>
          <a:r>
            <a:rPr lang="ru-RU" sz="1000" b="0" i="0" dirty="0" smtClean="0"/>
            <a:t>)</a:t>
          </a:r>
          <a:endParaRPr lang="ru-RU" sz="1000" dirty="0"/>
        </a:p>
      </dgm:t>
    </dgm:pt>
    <dgm:pt modelId="{4A328626-6EBC-4A22-8147-340A170DC8C3}" type="parTrans" cxnId="{08D6C13A-8CFB-40D7-A0C1-A1C79EA22BF6}">
      <dgm:prSet/>
      <dgm:spPr/>
      <dgm:t>
        <a:bodyPr/>
        <a:lstStyle/>
        <a:p>
          <a:endParaRPr lang="ru-RU" sz="1000"/>
        </a:p>
      </dgm:t>
    </dgm:pt>
    <dgm:pt modelId="{7BCC9C35-EE65-4490-AD5E-CB6E6E97BD67}" type="sibTrans" cxnId="{08D6C13A-8CFB-40D7-A0C1-A1C79EA22BF6}">
      <dgm:prSet/>
      <dgm:spPr/>
      <dgm:t>
        <a:bodyPr/>
        <a:lstStyle/>
        <a:p>
          <a:endParaRPr lang="ru-RU" sz="1000"/>
        </a:p>
      </dgm:t>
    </dgm:pt>
    <dgm:pt modelId="{F1FA50C8-DBF8-4BC7-8B3D-C9E18F8CC3B3}">
      <dgm:prSet phldrT="[Текст]" custT="1"/>
      <dgm:spPr/>
      <dgm:t>
        <a:bodyPr/>
        <a:lstStyle/>
        <a:p>
          <a:r>
            <a:rPr lang="ru-RU" sz="1000" b="0" i="0" dirty="0" smtClean="0"/>
            <a:t>Технология машиностроения</a:t>
          </a:r>
          <a:endParaRPr lang="ru-RU" sz="1000" dirty="0"/>
        </a:p>
      </dgm:t>
    </dgm:pt>
    <dgm:pt modelId="{BF54019A-6AF8-408B-8B18-BD9B3DFDC684}" type="parTrans" cxnId="{F8768E1B-1534-4D1A-8F0F-451C85EA07D3}">
      <dgm:prSet/>
      <dgm:spPr/>
      <dgm:t>
        <a:bodyPr/>
        <a:lstStyle/>
        <a:p>
          <a:endParaRPr lang="ru-RU" sz="1000"/>
        </a:p>
      </dgm:t>
    </dgm:pt>
    <dgm:pt modelId="{3C7D8400-0179-4803-8E70-D244A8F99791}" type="sibTrans" cxnId="{F8768E1B-1534-4D1A-8F0F-451C85EA07D3}">
      <dgm:prSet/>
      <dgm:spPr/>
      <dgm:t>
        <a:bodyPr/>
        <a:lstStyle/>
        <a:p>
          <a:endParaRPr lang="ru-RU" sz="1000"/>
        </a:p>
      </dgm:t>
    </dgm:pt>
    <dgm:pt modelId="{9A7208FA-38D1-4165-A14F-DAB4D4EA5A0C}">
      <dgm:prSet phldrT="[Текст]" custT="1"/>
      <dgm:spPr/>
      <dgm:t>
        <a:bodyPr/>
        <a:lstStyle/>
        <a:p>
          <a:r>
            <a:rPr lang="ru-RU" sz="1000" b="0" i="0" dirty="0" smtClean="0"/>
            <a:t>Станкостроение</a:t>
          </a:r>
          <a:endParaRPr lang="ru-RU" sz="1000" dirty="0"/>
        </a:p>
      </dgm:t>
    </dgm:pt>
    <dgm:pt modelId="{8D1A1ADC-105C-4F55-8F7F-39FFD5285D7A}" type="parTrans" cxnId="{53A44DF5-361B-46E1-B529-60898E6CD63D}">
      <dgm:prSet/>
      <dgm:spPr/>
      <dgm:t>
        <a:bodyPr/>
        <a:lstStyle/>
        <a:p>
          <a:endParaRPr lang="ru-RU" sz="1000"/>
        </a:p>
      </dgm:t>
    </dgm:pt>
    <dgm:pt modelId="{296C6041-5965-4673-A01E-4DD6D31DE084}" type="sibTrans" cxnId="{53A44DF5-361B-46E1-B529-60898E6CD63D}">
      <dgm:prSet/>
      <dgm:spPr/>
      <dgm:t>
        <a:bodyPr/>
        <a:lstStyle/>
        <a:p>
          <a:endParaRPr lang="ru-RU" sz="1000"/>
        </a:p>
      </dgm:t>
    </dgm:pt>
    <dgm:pt modelId="{F13EEE3B-1FBA-4925-8202-E5BFD1EC891A}">
      <dgm:prSet phldrT="[Текст]" custT="1"/>
      <dgm:spPr/>
      <dgm:t>
        <a:bodyPr/>
        <a:lstStyle/>
        <a:p>
          <a:r>
            <a:rPr lang="ru-RU" sz="1000" b="0" i="0" dirty="0" smtClean="0"/>
            <a:t>Сварка и лазерные технологии (</a:t>
          </a:r>
          <a:r>
            <a:rPr lang="ru-RU" sz="1000" b="0" i="0" dirty="0" err="1" smtClean="0"/>
            <a:t>СиЛТ</a:t>
          </a:r>
          <a:r>
            <a:rPr lang="ru-RU" sz="1000" b="0" i="0" dirty="0" smtClean="0"/>
            <a:t>)</a:t>
          </a:r>
          <a:endParaRPr lang="ru-RU" sz="1000" dirty="0"/>
        </a:p>
      </dgm:t>
    </dgm:pt>
    <dgm:pt modelId="{893840B9-D6A4-4CFC-9D26-5EEEA4504948}" type="parTrans" cxnId="{5EFEE6B0-C288-43FA-B884-0E981203A224}">
      <dgm:prSet/>
      <dgm:spPr/>
      <dgm:t>
        <a:bodyPr/>
        <a:lstStyle/>
        <a:p>
          <a:endParaRPr lang="ru-RU" sz="1000"/>
        </a:p>
      </dgm:t>
    </dgm:pt>
    <dgm:pt modelId="{F17CA59E-0E79-4D60-ACE8-2C9236EDAB85}" type="sibTrans" cxnId="{5EFEE6B0-C288-43FA-B884-0E981203A224}">
      <dgm:prSet/>
      <dgm:spPr/>
      <dgm:t>
        <a:bodyPr/>
        <a:lstStyle/>
        <a:p>
          <a:endParaRPr lang="ru-RU" sz="1000"/>
        </a:p>
      </dgm:t>
    </dgm:pt>
    <dgm:pt modelId="{06A8EF18-383E-43CC-A5BA-7676DF98E841}">
      <dgm:prSet phldrT="[Текст]" custT="1"/>
      <dgm:spPr/>
      <dgm:t>
        <a:bodyPr/>
        <a:lstStyle/>
        <a:p>
          <a:r>
            <a:rPr lang="ru-RU" sz="1000" b="0" i="0" dirty="0" err="1" smtClean="0"/>
            <a:t>Физико-химия</a:t>
          </a:r>
          <a:r>
            <a:rPr lang="ru-RU" sz="1000" b="0" i="0" dirty="0" smtClean="0"/>
            <a:t> и технологии </a:t>
          </a:r>
          <a:r>
            <a:rPr lang="ru-RU" sz="1000" b="0" i="0" dirty="0" err="1" smtClean="0"/>
            <a:t>микросистемной</a:t>
          </a:r>
          <a:r>
            <a:rPr lang="ru-RU" sz="1000" b="0" i="0" dirty="0" smtClean="0"/>
            <a:t> техники (</a:t>
          </a:r>
          <a:r>
            <a:rPr lang="ru-RU" sz="1000" b="0" i="0" dirty="0" err="1" smtClean="0"/>
            <a:t>ФХиТМТ</a:t>
          </a:r>
          <a:r>
            <a:rPr lang="ru-RU" sz="1000" b="0" i="0" dirty="0" smtClean="0"/>
            <a:t>)</a:t>
          </a:r>
          <a:endParaRPr lang="ru-RU" sz="1000" dirty="0"/>
        </a:p>
      </dgm:t>
    </dgm:pt>
    <dgm:pt modelId="{0458F6F6-F8BE-4CA1-92E7-C8D602D0CD90}" type="parTrans" cxnId="{FB6C82A6-8FA0-48C2-997B-F0CDF17CAEFE}">
      <dgm:prSet/>
      <dgm:spPr/>
      <dgm:t>
        <a:bodyPr/>
        <a:lstStyle/>
        <a:p>
          <a:endParaRPr lang="ru-RU" sz="1000"/>
        </a:p>
      </dgm:t>
    </dgm:pt>
    <dgm:pt modelId="{7927BB8E-76FC-4E3C-852A-94379E38F828}" type="sibTrans" cxnId="{FB6C82A6-8FA0-48C2-997B-F0CDF17CAEFE}">
      <dgm:prSet/>
      <dgm:spPr/>
      <dgm:t>
        <a:bodyPr/>
        <a:lstStyle/>
        <a:p>
          <a:endParaRPr lang="ru-RU" sz="1000"/>
        </a:p>
      </dgm:t>
    </dgm:pt>
    <dgm:pt modelId="{87EB4A67-FFC4-4E9E-B0D9-54BD13AE3CD4}">
      <dgm:prSet phldrT="[Текст]" custT="1"/>
      <dgm:spPr/>
      <dgm:t>
        <a:bodyPr/>
        <a:lstStyle/>
        <a:p>
          <a:r>
            <a:rPr lang="ru-RU" sz="1000" b="0" i="0" dirty="0" smtClean="0"/>
            <a:t>Материалы, технологии и оборудование литейного производства (</a:t>
          </a:r>
          <a:r>
            <a:rPr lang="ru-RU" sz="1000" b="0" i="0" dirty="0" err="1" smtClean="0"/>
            <a:t>МТиОЛП</a:t>
          </a:r>
          <a:r>
            <a:rPr lang="ru-RU" sz="1000" b="0" i="0" dirty="0" smtClean="0"/>
            <a:t>)</a:t>
          </a:r>
          <a:endParaRPr lang="ru-RU" sz="1000" dirty="0"/>
        </a:p>
      </dgm:t>
    </dgm:pt>
    <dgm:pt modelId="{0DEBB8C5-BED6-4402-B5F6-E92423794F29}" type="parTrans" cxnId="{3DD471D3-8937-41ED-A04D-BEF829ADA5B3}">
      <dgm:prSet/>
      <dgm:spPr/>
      <dgm:t>
        <a:bodyPr/>
        <a:lstStyle/>
        <a:p>
          <a:endParaRPr lang="ru-RU" sz="1000"/>
        </a:p>
      </dgm:t>
    </dgm:pt>
    <dgm:pt modelId="{E1F5EFC0-B25E-4A1E-BC3B-833F32E7BD40}" type="sibTrans" cxnId="{3DD471D3-8937-41ED-A04D-BEF829ADA5B3}">
      <dgm:prSet/>
      <dgm:spPr/>
      <dgm:t>
        <a:bodyPr/>
        <a:lstStyle/>
        <a:p>
          <a:endParaRPr lang="ru-RU" sz="1000"/>
        </a:p>
      </dgm:t>
    </dgm:pt>
    <dgm:pt modelId="{1C7966E9-2799-420F-87A9-3A0FE6847051}">
      <dgm:prSet phldrT="[Текст]" custT="1"/>
      <dgm:spPr/>
      <dgm:t>
        <a:bodyPr/>
        <a:lstStyle/>
        <a:p>
          <a:r>
            <a:rPr lang="ru-RU" sz="1000" b="0" i="0" dirty="0" smtClean="0"/>
            <a:t>Общая и неорганическая химия (</a:t>
          </a:r>
          <a:r>
            <a:rPr lang="ru-RU" sz="1000" b="0" i="0" dirty="0" err="1" smtClean="0"/>
            <a:t>ОиНХ</a:t>
          </a:r>
          <a:r>
            <a:rPr lang="ru-RU" sz="1000" b="0" i="0" dirty="0" smtClean="0"/>
            <a:t>)</a:t>
          </a:r>
          <a:endParaRPr lang="ru-RU" sz="1000" dirty="0"/>
        </a:p>
      </dgm:t>
    </dgm:pt>
    <dgm:pt modelId="{25646227-E10C-4021-8CEA-B19336082685}" type="parTrans" cxnId="{79BB9AB1-6956-4CCF-8F2B-D023A69F0705}">
      <dgm:prSet/>
      <dgm:spPr/>
      <dgm:t>
        <a:bodyPr/>
        <a:lstStyle/>
        <a:p>
          <a:endParaRPr lang="ru-RU" sz="1000"/>
        </a:p>
      </dgm:t>
    </dgm:pt>
    <dgm:pt modelId="{A432FEE6-2E6B-4483-92B1-61F0764EA1BD}" type="sibTrans" cxnId="{79BB9AB1-6956-4CCF-8F2B-D023A69F0705}">
      <dgm:prSet/>
      <dgm:spPr/>
      <dgm:t>
        <a:bodyPr/>
        <a:lstStyle/>
        <a:p>
          <a:endParaRPr lang="ru-RU" sz="1000"/>
        </a:p>
      </dgm:t>
    </dgm:pt>
    <dgm:pt modelId="{DB82B9D3-E5CD-4D38-B752-2B9E441040D9}">
      <dgm:prSet phldrT="[Текст]" custT="1"/>
      <dgm:spPr/>
      <dgm:t>
        <a:bodyPr/>
        <a:lstStyle/>
        <a:p>
          <a:r>
            <a:rPr lang="ru-RU" sz="1000" b="0" i="0" dirty="0" smtClean="0"/>
            <a:t>Машины и технология обработки металлов давлением</a:t>
          </a:r>
          <a:endParaRPr lang="ru-RU" sz="1000" dirty="0"/>
        </a:p>
      </dgm:t>
    </dgm:pt>
    <dgm:pt modelId="{BBB29D2F-6979-464F-B550-F9E7254E25AA}" type="parTrans" cxnId="{848B47FD-78FE-4F9A-95C9-53B46DC9CD52}">
      <dgm:prSet/>
      <dgm:spPr/>
      <dgm:t>
        <a:bodyPr/>
        <a:lstStyle/>
        <a:p>
          <a:endParaRPr lang="ru-RU" sz="1000"/>
        </a:p>
      </dgm:t>
    </dgm:pt>
    <dgm:pt modelId="{2B4CC3EA-6964-4D93-8C59-29EF6FF5CD6F}" type="sibTrans" cxnId="{848B47FD-78FE-4F9A-95C9-53B46DC9CD52}">
      <dgm:prSet/>
      <dgm:spPr/>
      <dgm:t>
        <a:bodyPr/>
        <a:lstStyle/>
        <a:p>
          <a:endParaRPr lang="ru-RU" sz="1000"/>
        </a:p>
      </dgm:t>
    </dgm:pt>
    <dgm:pt modelId="{F31D13D4-0B98-43BE-AA21-0FFD1C69F607}">
      <dgm:prSet phldrT="[Текст]" custT="1"/>
      <dgm:spPr/>
      <dgm:t>
        <a:bodyPr/>
        <a:lstStyle/>
        <a:p>
          <a:r>
            <a:rPr lang="ru-RU" sz="1000" b="0" i="0" dirty="0" smtClean="0"/>
            <a:t>Транспортные и технологические системы</a:t>
          </a:r>
          <a:endParaRPr lang="ru-RU" sz="1000" dirty="0"/>
        </a:p>
      </dgm:t>
    </dgm:pt>
    <dgm:pt modelId="{C34F6CDA-3CCF-45E8-9277-55E1C2BC24A9}" type="parTrans" cxnId="{A4961969-6B0F-44C7-B39F-C94986534047}">
      <dgm:prSet/>
      <dgm:spPr/>
      <dgm:t>
        <a:bodyPr/>
        <a:lstStyle/>
        <a:p>
          <a:endParaRPr lang="ru-RU" sz="1000"/>
        </a:p>
      </dgm:t>
    </dgm:pt>
    <dgm:pt modelId="{ADAC1344-2097-4453-ACFE-63612D185E1D}" type="sibTrans" cxnId="{A4961969-6B0F-44C7-B39F-C94986534047}">
      <dgm:prSet/>
      <dgm:spPr/>
      <dgm:t>
        <a:bodyPr/>
        <a:lstStyle/>
        <a:p>
          <a:endParaRPr lang="ru-RU" sz="1000"/>
        </a:p>
      </dgm:t>
    </dgm:pt>
    <dgm:pt modelId="{B53F7986-367B-45CF-8D4D-0ADD39D84CEA}">
      <dgm:prSet phldrT="[Текст]" custT="1"/>
      <dgm:spPr/>
      <dgm:t>
        <a:bodyPr/>
        <a:lstStyle/>
        <a:p>
          <a:r>
            <a:rPr lang="ru-RU" sz="1000" b="0" i="0" dirty="0" smtClean="0"/>
            <a:t>Компьютерные технологии в машиностроении</a:t>
          </a:r>
          <a:endParaRPr lang="ru-RU" sz="1000" dirty="0"/>
        </a:p>
      </dgm:t>
    </dgm:pt>
    <dgm:pt modelId="{DE7CD5DE-8BD1-44B7-91C8-30DFFE2660AF}" type="parTrans" cxnId="{7C513BA8-1124-4E77-9B09-2D50F2BC9E91}">
      <dgm:prSet/>
      <dgm:spPr/>
      <dgm:t>
        <a:bodyPr/>
        <a:lstStyle/>
        <a:p>
          <a:endParaRPr lang="ru-RU" sz="1000"/>
        </a:p>
      </dgm:t>
    </dgm:pt>
    <dgm:pt modelId="{6D19483E-61E9-426E-B3E9-D5FE57DD69E9}" type="sibTrans" cxnId="{7C513BA8-1124-4E77-9B09-2D50F2BC9E91}">
      <dgm:prSet/>
      <dgm:spPr/>
      <dgm:t>
        <a:bodyPr/>
        <a:lstStyle/>
        <a:p>
          <a:endParaRPr lang="ru-RU" sz="1000"/>
        </a:p>
      </dgm:t>
    </dgm:pt>
    <dgm:pt modelId="{8A92536E-9A54-4761-8B89-71C561D94430}">
      <dgm:prSet phldrT="[Текст]" custT="1"/>
      <dgm:spPr/>
      <dgm:t>
        <a:bodyPr/>
        <a:lstStyle/>
        <a:p>
          <a:r>
            <a:rPr lang="ru-RU" sz="1000" b="0" i="0" dirty="0" smtClean="0"/>
            <a:t>Автоматы</a:t>
          </a:r>
          <a:endParaRPr lang="ru-RU" sz="1000" dirty="0"/>
        </a:p>
      </dgm:t>
    </dgm:pt>
    <dgm:pt modelId="{1E472E6E-AC7B-4D0F-90A4-769A04EA6A00}" type="parTrans" cxnId="{6F287099-4CB2-41F1-81E3-82FA1F9CD2A4}">
      <dgm:prSet/>
      <dgm:spPr/>
      <dgm:t>
        <a:bodyPr/>
        <a:lstStyle/>
        <a:p>
          <a:endParaRPr lang="ru-RU" sz="1000"/>
        </a:p>
      </dgm:t>
    </dgm:pt>
    <dgm:pt modelId="{176A8580-1A54-47E4-A609-8E10F1D1E90C}" type="sibTrans" cxnId="{6F287099-4CB2-41F1-81E3-82FA1F9CD2A4}">
      <dgm:prSet/>
      <dgm:spPr/>
      <dgm:t>
        <a:bodyPr/>
        <a:lstStyle/>
        <a:p>
          <a:endParaRPr lang="ru-RU" sz="1000"/>
        </a:p>
      </dgm:t>
    </dgm:pt>
    <dgm:pt modelId="{4EC97A9C-476A-4008-B89A-3216F53EB5D0}">
      <dgm:prSet phldrT="[Текст]" custT="1"/>
      <dgm:spPr/>
      <dgm:t>
        <a:bodyPr/>
        <a:lstStyle/>
        <a:p>
          <a:r>
            <a:rPr lang="ru-RU" sz="1000" b="0" i="0" dirty="0" smtClean="0"/>
            <a:t>Машиноведение и основы конструирования</a:t>
          </a:r>
          <a:endParaRPr lang="ru-RU" sz="1000" dirty="0"/>
        </a:p>
      </dgm:t>
    </dgm:pt>
    <dgm:pt modelId="{F0942417-E7EF-4A6D-B612-3B6AD59BA750}" type="parTrans" cxnId="{5A008FCF-FD85-430E-AB94-57342236B61E}">
      <dgm:prSet/>
      <dgm:spPr/>
      <dgm:t>
        <a:bodyPr/>
        <a:lstStyle/>
        <a:p>
          <a:endParaRPr lang="ru-RU" sz="1000"/>
        </a:p>
      </dgm:t>
    </dgm:pt>
    <dgm:pt modelId="{15226758-AB52-4AF7-A229-52D290606000}" type="sibTrans" cxnId="{5A008FCF-FD85-430E-AB94-57342236B61E}">
      <dgm:prSet/>
      <dgm:spPr/>
      <dgm:t>
        <a:bodyPr/>
        <a:lstStyle/>
        <a:p>
          <a:endParaRPr lang="ru-RU" sz="1000"/>
        </a:p>
      </dgm:t>
    </dgm:pt>
    <dgm:pt modelId="{82F075D6-4C54-4CC4-8947-D1D873B63926}">
      <dgm:prSet phldrT="[Текст]" custT="1"/>
      <dgm:spPr/>
      <dgm:t>
        <a:bodyPr/>
        <a:lstStyle/>
        <a:p>
          <a:r>
            <a:rPr lang="ru-RU" sz="1000" b="0" i="0" dirty="0" smtClean="0"/>
            <a:t>Технология конструкционных материалов и материаловедение</a:t>
          </a:r>
          <a:endParaRPr lang="ru-RU" sz="1000" dirty="0"/>
        </a:p>
      </dgm:t>
    </dgm:pt>
    <dgm:pt modelId="{0FD35974-4933-4EAF-A9F9-9E98BC3DD178}" type="parTrans" cxnId="{1DE46C86-8F44-40E3-B948-765E1741D1FE}">
      <dgm:prSet/>
      <dgm:spPr/>
      <dgm:t>
        <a:bodyPr/>
        <a:lstStyle/>
        <a:p>
          <a:endParaRPr lang="ru-RU" sz="1000"/>
        </a:p>
      </dgm:t>
    </dgm:pt>
    <dgm:pt modelId="{B2141122-A931-4B43-9EFB-AE1EF3D8F565}" type="sibTrans" cxnId="{1DE46C86-8F44-40E3-B948-765E1741D1FE}">
      <dgm:prSet/>
      <dgm:spPr/>
      <dgm:t>
        <a:bodyPr/>
        <a:lstStyle/>
        <a:p>
          <a:endParaRPr lang="ru-RU" sz="1000"/>
        </a:p>
      </dgm:t>
    </dgm:pt>
    <dgm:pt modelId="{65DCA6F1-3121-4D3A-8ABD-938BFFE7DB03}">
      <dgm:prSet phldrT="[Текст]" custT="1"/>
      <dgm:spPr/>
      <dgm:t>
        <a:bodyPr/>
        <a:lstStyle/>
        <a:p>
          <a:r>
            <a:rPr lang="ru-RU" sz="1000" b="0" i="0" dirty="0" smtClean="0"/>
            <a:t>Инженерная графика и дизайн</a:t>
          </a:r>
          <a:endParaRPr lang="ru-RU" sz="1000" dirty="0"/>
        </a:p>
      </dgm:t>
    </dgm:pt>
    <dgm:pt modelId="{5A9DCCC8-37B0-4220-8E49-4A82D6CD4468}" type="parTrans" cxnId="{555D4602-69F4-4C95-89D4-703CDE159179}">
      <dgm:prSet/>
      <dgm:spPr/>
      <dgm:t>
        <a:bodyPr/>
        <a:lstStyle/>
        <a:p>
          <a:endParaRPr lang="ru-RU" sz="1000"/>
        </a:p>
      </dgm:t>
    </dgm:pt>
    <dgm:pt modelId="{140E702E-D299-44FD-BD64-DDC53E40ACBF}" type="sibTrans" cxnId="{555D4602-69F4-4C95-89D4-703CDE159179}">
      <dgm:prSet/>
      <dgm:spPr/>
      <dgm:t>
        <a:bodyPr/>
        <a:lstStyle/>
        <a:p>
          <a:endParaRPr lang="ru-RU" sz="1000"/>
        </a:p>
      </dgm:t>
    </dgm:pt>
    <dgm:pt modelId="{F1081635-5101-403C-8E4B-D80B17CF5480}">
      <dgm:prSet phldrT="[Текст]" custT="1"/>
      <dgm:spPr/>
      <dgm:t>
        <a:bodyPr/>
        <a:lstStyle/>
        <a:p>
          <a:r>
            <a:rPr lang="ru-RU" sz="1000" b="0" i="0" dirty="0" err="1" smtClean="0"/>
            <a:t>Мехатроника</a:t>
          </a:r>
          <a:r>
            <a:rPr lang="ru-RU" sz="1000" b="0" i="0" dirty="0" smtClean="0"/>
            <a:t> и роботостроение (при ЦНИИ РТК)</a:t>
          </a:r>
          <a:endParaRPr lang="ru-RU" sz="1000" dirty="0"/>
        </a:p>
      </dgm:t>
    </dgm:pt>
    <dgm:pt modelId="{4EE2107F-254B-47FA-BF10-CBCDE83159C0}" type="parTrans" cxnId="{ED6047B8-83C9-4E4D-980B-6EC0056F622E}">
      <dgm:prSet/>
      <dgm:spPr/>
      <dgm:t>
        <a:bodyPr/>
        <a:lstStyle/>
        <a:p>
          <a:endParaRPr lang="ru-RU" sz="1000"/>
        </a:p>
      </dgm:t>
    </dgm:pt>
    <dgm:pt modelId="{FAD8BB4A-8460-4591-8CA1-75202805C144}" type="sibTrans" cxnId="{ED6047B8-83C9-4E4D-980B-6EC0056F622E}">
      <dgm:prSet/>
      <dgm:spPr/>
      <dgm:t>
        <a:bodyPr/>
        <a:lstStyle/>
        <a:p>
          <a:endParaRPr lang="ru-RU" sz="1000"/>
        </a:p>
      </dgm:t>
    </dgm:pt>
    <dgm:pt modelId="{260515E5-ACB0-4458-ABF0-7AB97DCE3A77}">
      <dgm:prSet phldrT="[Текст]" custT="1"/>
      <dgm:spPr/>
      <dgm:t>
        <a:bodyPr/>
        <a:lstStyle/>
        <a:p>
          <a:r>
            <a:rPr lang="ru-RU" sz="1000" b="0" i="0" dirty="0" smtClean="0"/>
            <a:t>Теория механизмов и машин</a:t>
          </a:r>
          <a:endParaRPr lang="ru-RU" sz="1000" dirty="0"/>
        </a:p>
      </dgm:t>
    </dgm:pt>
    <dgm:pt modelId="{71E75F32-D918-4FBB-A0AD-A5D868C6D02B}" type="parTrans" cxnId="{7B627A11-9BF6-43CE-AF2C-A3102C409A1B}">
      <dgm:prSet/>
      <dgm:spPr/>
      <dgm:t>
        <a:bodyPr/>
        <a:lstStyle/>
        <a:p>
          <a:endParaRPr lang="ru-RU" sz="1000"/>
        </a:p>
      </dgm:t>
    </dgm:pt>
    <dgm:pt modelId="{455C64AD-6191-4B85-9740-296645B8ECBB}" type="sibTrans" cxnId="{7B627A11-9BF6-43CE-AF2C-A3102C409A1B}">
      <dgm:prSet/>
      <dgm:spPr/>
      <dgm:t>
        <a:bodyPr/>
        <a:lstStyle/>
        <a:p>
          <a:endParaRPr lang="ru-RU" sz="1000"/>
        </a:p>
      </dgm:t>
    </dgm:pt>
    <dgm:pt modelId="{ACB487C7-2FE4-4E83-8FC1-EFFF1F1A000C}">
      <dgm:prSet custT="1"/>
      <dgm:spPr/>
      <dgm:t>
        <a:bodyPr/>
        <a:lstStyle/>
        <a:p>
          <a:r>
            <a:rPr lang="ru-RU" sz="1000" dirty="0" smtClean="0"/>
            <a:t>Российско-корейский научно-исследовательский центр перспективных материалов (РК НИЦ)</a:t>
          </a:r>
          <a:endParaRPr lang="ru-RU" sz="1000" dirty="0"/>
        </a:p>
      </dgm:t>
    </dgm:pt>
    <dgm:pt modelId="{B0DC8827-715B-45FB-ACFA-6DE182B856FD}" type="parTrans" cxnId="{2A72F5A4-D08A-47B3-884D-826ED683B20F}">
      <dgm:prSet/>
      <dgm:spPr/>
      <dgm:t>
        <a:bodyPr/>
        <a:lstStyle/>
        <a:p>
          <a:endParaRPr lang="ru-RU" sz="1000"/>
        </a:p>
      </dgm:t>
    </dgm:pt>
    <dgm:pt modelId="{02367BBD-0251-46D7-877F-80519E0525C4}" type="sibTrans" cxnId="{2A72F5A4-D08A-47B3-884D-826ED683B20F}">
      <dgm:prSet/>
      <dgm:spPr/>
      <dgm:t>
        <a:bodyPr/>
        <a:lstStyle/>
        <a:p>
          <a:endParaRPr lang="ru-RU" sz="1000"/>
        </a:p>
      </dgm:t>
    </dgm:pt>
    <dgm:pt modelId="{B8DEBC63-B241-4F83-8408-7748446E0E93}">
      <dgm:prSet custT="1"/>
      <dgm:spPr/>
      <dgm:t>
        <a:bodyPr/>
        <a:lstStyle/>
        <a:p>
          <a:r>
            <a:rPr lang="ru-RU" sz="1000" dirty="0" smtClean="0"/>
            <a:t>Проблемная научно-исследовательская лаборатория (ПНИЛ)</a:t>
          </a:r>
          <a:endParaRPr lang="ru-RU" sz="1000" dirty="0"/>
        </a:p>
      </dgm:t>
    </dgm:pt>
    <dgm:pt modelId="{0768717C-D34B-4B4D-BC1C-1C1AB7187895}" type="parTrans" cxnId="{0085C909-9E10-46E7-B8FC-40E027B56E3F}">
      <dgm:prSet/>
      <dgm:spPr/>
      <dgm:t>
        <a:bodyPr/>
        <a:lstStyle/>
        <a:p>
          <a:endParaRPr lang="ru-RU" sz="1000"/>
        </a:p>
      </dgm:t>
    </dgm:pt>
    <dgm:pt modelId="{6332BAE0-D828-4CB6-9A0B-1D4378608B42}" type="sibTrans" cxnId="{0085C909-9E10-46E7-B8FC-40E027B56E3F}">
      <dgm:prSet/>
      <dgm:spPr/>
      <dgm:t>
        <a:bodyPr/>
        <a:lstStyle/>
        <a:p>
          <a:endParaRPr lang="ru-RU" sz="1000"/>
        </a:p>
      </dgm:t>
    </dgm:pt>
    <dgm:pt modelId="{4C035D58-610B-4BDE-8513-DBA1B2184939}">
      <dgm:prSet custT="1"/>
      <dgm:spPr/>
      <dgm:t>
        <a:bodyPr/>
        <a:lstStyle/>
        <a:p>
          <a:r>
            <a:rPr lang="ru-RU" sz="1000" dirty="0" smtClean="0"/>
            <a:t>НИЛ «Исследование и моделирование структуры и свойств металлических материалов» (НИЛ  </a:t>
          </a:r>
          <a:r>
            <a:rPr lang="ru-RU" sz="1000" dirty="0" err="1" smtClean="0"/>
            <a:t>ИМСиСММ</a:t>
          </a:r>
          <a:r>
            <a:rPr lang="ru-RU" sz="1000" dirty="0" smtClean="0"/>
            <a:t>)</a:t>
          </a:r>
          <a:endParaRPr lang="ru-RU" sz="1000" dirty="0"/>
        </a:p>
      </dgm:t>
    </dgm:pt>
    <dgm:pt modelId="{CB4D0221-AEEB-441B-9873-CD346F7C7430}" type="parTrans" cxnId="{F43BCFB8-8410-455F-82B6-07FA288E5B0E}">
      <dgm:prSet/>
      <dgm:spPr/>
      <dgm:t>
        <a:bodyPr/>
        <a:lstStyle/>
        <a:p>
          <a:endParaRPr lang="ru-RU" sz="1000"/>
        </a:p>
      </dgm:t>
    </dgm:pt>
    <dgm:pt modelId="{1007FB09-8F10-4852-890D-4CC909DE99E6}" type="sibTrans" cxnId="{F43BCFB8-8410-455F-82B6-07FA288E5B0E}">
      <dgm:prSet/>
      <dgm:spPr/>
      <dgm:t>
        <a:bodyPr/>
        <a:lstStyle/>
        <a:p>
          <a:endParaRPr lang="ru-RU" sz="1000"/>
        </a:p>
      </dgm:t>
    </dgm:pt>
    <dgm:pt modelId="{50AF0EBF-3873-4021-AA6A-E52888AE1A77}">
      <dgm:prSet custT="1"/>
      <dgm:spPr/>
      <dgm:t>
        <a:bodyPr/>
        <a:lstStyle/>
        <a:p>
          <a:r>
            <a:rPr lang="ru-RU" sz="1000" dirty="0" smtClean="0"/>
            <a:t>НИЛ «</a:t>
          </a:r>
          <a:r>
            <a:rPr lang="ru-RU" sz="1000" dirty="0" err="1" smtClean="0"/>
            <a:t>Мехатроники</a:t>
          </a:r>
          <a:r>
            <a:rPr lang="ru-RU" sz="1000" dirty="0" smtClean="0"/>
            <a:t>»</a:t>
          </a:r>
          <a:endParaRPr lang="ru-RU" sz="1000" dirty="0"/>
        </a:p>
      </dgm:t>
    </dgm:pt>
    <dgm:pt modelId="{A3C2B75F-C3C7-4DFD-B895-7455C7724296}" type="parTrans" cxnId="{AD16BAD4-F9FB-44BC-990F-25C96808A044}">
      <dgm:prSet/>
      <dgm:spPr/>
      <dgm:t>
        <a:bodyPr/>
        <a:lstStyle/>
        <a:p>
          <a:endParaRPr lang="ru-RU" sz="1000"/>
        </a:p>
      </dgm:t>
    </dgm:pt>
    <dgm:pt modelId="{0437695D-2CC2-4234-8B2E-50E3E0425953}" type="sibTrans" cxnId="{AD16BAD4-F9FB-44BC-990F-25C96808A044}">
      <dgm:prSet/>
      <dgm:spPr/>
      <dgm:t>
        <a:bodyPr/>
        <a:lstStyle/>
        <a:p>
          <a:endParaRPr lang="ru-RU" sz="1000"/>
        </a:p>
      </dgm:t>
    </dgm:pt>
    <dgm:pt modelId="{57E89695-3137-433F-BE98-E7A48F5A1B85}">
      <dgm:prSet custT="1"/>
      <dgm:spPr/>
      <dgm:t>
        <a:bodyPr/>
        <a:lstStyle/>
        <a:p>
          <a:r>
            <a:rPr lang="ru-RU" sz="1000" dirty="0" smtClean="0"/>
            <a:t>НИЛ «ТТС» </a:t>
          </a:r>
          <a:endParaRPr lang="ru-RU" sz="1000" dirty="0"/>
        </a:p>
      </dgm:t>
    </dgm:pt>
    <dgm:pt modelId="{722D125B-3A1C-43D0-ACC6-4F6BC47B3896}" type="parTrans" cxnId="{95AB896A-F0D0-484B-89D1-33D4F4A46E93}">
      <dgm:prSet/>
      <dgm:spPr/>
      <dgm:t>
        <a:bodyPr/>
        <a:lstStyle/>
        <a:p>
          <a:endParaRPr lang="ru-RU" sz="1000"/>
        </a:p>
      </dgm:t>
    </dgm:pt>
    <dgm:pt modelId="{B9508214-CD4B-4526-B109-D33A361542E1}" type="sibTrans" cxnId="{95AB896A-F0D0-484B-89D1-33D4F4A46E93}">
      <dgm:prSet/>
      <dgm:spPr/>
      <dgm:t>
        <a:bodyPr/>
        <a:lstStyle/>
        <a:p>
          <a:endParaRPr lang="ru-RU" sz="1000"/>
        </a:p>
      </dgm:t>
    </dgm:pt>
    <dgm:pt modelId="{CC782DBC-E091-45D6-BB0C-74115207FE19}">
      <dgm:prSet custT="1"/>
      <dgm:spPr/>
      <dgm:t>
        <a:bodyPr/>
        <a:lstStyle/>
        <a:p>
          <a:r>
            <a:rPr lang="ru-RU" sz="1000" dirty="0" smtClean="0"/>
            <a:t>НИЛ «Гидропривод»</a:t>
          </a:r>
          <a:endParaRPr lang="ru-RU" sz="1000" dirty="0"/>
        </a:p>
      </dgm:t>
    </dgm:pt>
    <dgm:pt modelId="{F9432939-E19E-41BB-85BE-6442C7CDC65C}" type="parTrans" cxnId="{0191E7AE-BEEA-42B4-962B-F0C243B8D2B3}">
      <dgm:prSet/>
      <dgm:spPr/>
      <dgm:t>
        <a:bodyPr/>
        <a:lstStyle/>
        <a:p>
          <a:endParaRPr lang="ru-RU" sz="1000"/>
        </a:p>
      </dgm:t>
    </dgm:pt>
    <dgm:pt modelId="{90468A44-D359-4960-9F90-A84B92AD0F13}" type="sibTrans" cxnId="{0191E7AE-BEEA-42B4-962B-F0C243B8D2B3}">
      <dgm:prSet/>
      <dgm:spPr/>
      <dgm:t>
        <a:bodyPr/>
        <a:lstStyle/>
        <a:p>
          <a:endParaRPr lang="ru-RU" sz="1000"/>
        </a:p>
      </dgm:t>
    </dgm:pt>
    <dgm:pt modelId="{F65E556D-21DE-44F1-8EEA-24E55216A450}">
      <dgm:prSet custT="1"/>
      <dgm:spPr/>
      <dgm:t>
        <a:bodyPr/>
        <a:lstStyle/>
        <a:p>
          <a:r>
            <a:rPr lang="ru-RU" sz="1000" dirty="0" smtClean="0"/>
            <a:t>МП «Гидропривод»</a:t>
          </a:r>
          <a:endParaRPr lang="ru-RU" sz="1000" dirty="0"/>
        </a:p>
      </dgm:t>
    </dgm:pt>
    <dgm:pt modelId="{3923FF41-0B9F-4485-94A2-556E9DF5DEEE}" type="parTrans" cxnId="{271E3369-1337-4F55-96D8-16527AA54CC5}">
      <dgm:prSet/>
      <dgm:spPr/>
      <dgm:t>
        <a:bodyPr/>
        <a:lstStyle/>
        <a:p>
          <a:endParaRPr lang="ru-RU" sz="1000"/>
        </a:p>
      </dgm:t>
    </dgm:pt>
    <dgm:pt modelId="{22D5BF66-A2E5-4D04-9331-65F9B9C23A61}" type="sibTrans" cxnId="{271E3369-1337-4F55-96D8-16527AA54CC5}">
      <dgm:prSet/>
      <dgm:spPr/>
      <dgm:t>
        <a:bodyPr/>
        <a:lstStyle/>
        <a:p>
          <a:endParaRPr lang="ru-RU" sz="1000"/>
        </a:p>
      </dgm:t>
    </dgm:pt>
    <dgm:pt modelId="{F6A2E388-04C9-41C0-909E-0DB60ABE265F}">
      <dgm:prSet custT="1"/>
      <dgm:spPr/>
      <dgm:t>
        <a:bodyPr/>
        <a:lstStyle/>
        <a:p>
          <a:r>
            <a:rPr lang="ru-RU" sz="1000" dirty="0" smtClean="0"/>
            <a:t>МП «РАТТЕ»</a:t>
          </a:r>
          <a:endParaRPr lang="ru-RU" sz="1000" dirty="0"/>
        </a:p>
      </dgm:t>
    </dgm:pt>
    <dgm:pt modelId="{CB72B6CD-D9C2-4D19-9332-17F6D777AB20}" type="parTrans" cxnId="{4EA829C4-E0EC-4501-9269-91A3854479F6}">
      <dgm:prSet/>
      <dgm:spPr/>
      <dgm:t>
        <a:bodyPr/>
        <a:lstStyle/>
        <a:p>
          <a:endParaRPr lang="ru-RU" sz="1000"/>
        </a:p>
      </dgm:t>
    </dgm:pt>
    <dgm:pt modelId="{9E85D40F-230C-4D3D-B521-96426DFB2C04}" type="sibTrans" cxnId="{4EA829C4-E0EC-4501-9269-91A3854479F6}">
      <dgm:prSet/>
      <dgm:spPr/>
      <dgm:t>
        <a:bodyPr/>
        <a:lstStyle/>
        <a:p>
          <a:endParaRPr lang="ru-RU" sz="1000"/>
        </a:p>
      </dgm:t>
    </dgm:pt>
    <dgm:pt modelId="{A9CFF7B3-5D3F-4CA2-B7CC-E4874D5249DD}">
      <dgm:prSet custT="1"/>
      <dgm:spPr/>
      <dgm:t>
        <a:bodyPr/>
        <a:lstStyle/>
        <a:p>
          <a:r>
            <a:rPr lang="ru-RU" sz="1000" dirty="0" smtClean="0"/>
            <a:t>НИЛ «КТМ»</a:t>
          </a:r>
          <a:endParaRPr lang="ru-RU" sz="1000" dirty="0"/>
        </a:p>
      </dgm:t>
    </dgm:pt>
    <dgm:pt modelId="{603F2689-BAC3-4281-B185-C114A8B02C07}" type="parTrans" cxnId="{33EE245E-807E-4940-BF20-BCBA2C83818D}">
      <dgm:prSet/>
      <dgm:spPr/>
      <dgm:t>
        <a:bodyPr/>
        <a:lstStyle/>
        <a:p>
          <a:endParaRPr lang="ru-RU"/>
        </a:p>
      </dgm:t>
    </dgm:pt>
    <dgm:pt modelId="{D6E012A1-B815-4FE2-A3F5-74A92529D50F}" type="sibTrans" cxnId="{33EE245E-807E-4940-BF20-BCBA2C83818D}">
      <dgm:prSet/>
      <dgm:spPr/>
      <dgm:t>
        <a:bodyPr/>
        <a:lstStyle/>
        <a:p>
          <a:endParaRPr lang="ru-RU"/>
        </a:p>
      </dgm:t>
    </dgm:pt>
    <dgm:pt modelId="{73E76FA4-DDFE-42F3-BB22-D00287D98BE1}">
      <dgm:prSet custT="1"/>
      <dgm:spPr/>
      <dgm:t>
        <a:bodyPr/>
        <a:lstStyle/>
        <a:p>
          <a:r>
            <a:rPr lang="ru-RU" sz="1000" dirty="0" smtClean="0"/>
            <a:t>МП «Микро»</a:t>
          </a:r>
          <a:endParaRPr lang="ru-RU" sz="1000" dirty="0"/>
        </a:p>
      </dgm:t>
    </dgm:pt>
    <dgm:pt modelId="{28555645-3CA6-4595-AD7C-57489290C04F}" type="parTrans" cxnId="{E4BFC8B7-DFB9-461A-A45D-565E9DFD9FA1}">
      <dgm:prSet/>
      <dgm:spPr/>
      <dgm:t>
        <a:bodyPr/>
        <a:lstStyle/>
        <a:p>
          <a:endParaRPr lang="ru-RU"/>
        </a:p>
      </dgm:t>
    </dgm:pt>
    <dgm:pt modelId="{B1F050FF-5951-44BE-B3A6-782EE9BFB1FA}" type="sibTrans" cxnId="{E4BFC8B7-DFB9-461A-A45D-565E9DFD9FA1}">
      <dgm:prSet/>
      <dgm:spPr/>
      <dgm:t>
        <a:bodyPr/>
        <a:lstStyle/>
        <a:p>
          <a:endParaRPr lang="ru-RU"/>
        </a:p>
      </dgm:t>
    </dgm:pt>
    <dgm:pt modelId="{7E1B984C-F00C-44EF-A346-2A1CA9A61CD8}">
      <dgm:prSet phldrT="[Текст]" custT="1"/>
      <dgm:spPr/>
      <dgm:t>
        <a:bodyPr/>
        <a:lstStyle/>
        <a:p>
          <a:r>
            <a:rPr lang="ru-RU" sz="1000" dirty="0" smtClean="0"/>
            <a:t>Базовая кафедра с ЦНИИ КМ Прометей «Функциональные материалы </a:t>
          </a:r>
          <a:r>
            <a:rPr lang="ru-RU" sz="1000" smtClean="0"/>
            <a:t>и технологии»</a:t>
          </a:r>
          <a:endParaRPr lang="ru-RU" sz="1000" dirty="0"/>
        </a:p>
      </dgm:t>
    </dgm:pt>
    <dgm:pt modelId="{C4C620C4-B1FC-4B9A-8A90-74A7816DF9B5}" type="parTrans" cxnId="{7ACD46A6-9515-44D9-91AD-35277BFA7B98}">
      <dgm:prSet/>
      <dgm:spPr/>
      <dgm:t>
        <a:bodyPr/>
        <a:lstStyle/>
        <a:p>
          <a:endParaRPr lang="ru-RU"/>
        </a:p>
      </dgm:t>
    </dgm:pt>
    <dgm:pt modelId="{75ED34D6-8186-44EE-AB2E-8D3D91A54772}" type="sibTrans" cxnId="{7ACD46A6-9515-44D9-91AD-35277BFA7B98}">
      <dgm:prSet/>
      <dgm:spPr/>
      <dgm:t>
        <a:bodyPr/>
        <a:lstStyle/>
        <a:p>
          <a:endParaRPr lang="ru-RU"/>
        </a:p>
      </dgm:t>
    </dgm:pt>
    <dgm:pt modelId="{E03F465D-8C82-4D79-8E7D-2B44C3F94A89}" type="pres">
      <dgm:prSet presAssocID="{E37B9D4A-222C-4D61-98BC-EF584A9800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F509C1-A5C9-4484-8806-582A9F83B393}" type="pres">
      <dgm:prSet presAssocID="{74BF5F8D-C73A-41FE-8F37-D3FFECBFA913}" presName="root" presStyleCnt="0"/>
      <dgm:spPr/>
      <dgm:t>
        <a:bodyPr/>
        <a:lstStyle/>
        <a:p>
          <a:endParaRPr lang="ru-RU"/>
        </a:p>
      </dgm:t>
    </dgm:pt>
    <dgm:pt modelId="{06A36AC2-6011-44A4-BBA3-9E9B46C4FAA8}" type="pres">
      <dgm:prSet presAssocID="{74BF5F8D-C73A-41FE-8F37-D3FFECBFA913}" presName="rootComposite" presStyleCnt="0"/>
      <dgm:spPr/>
      <dgm:t>
        <a:bodyPr/>
        <a:lstStyle/>
        <a:p>
          <a:endParaRPr lang="ru-RU"/>
        </a:p>
      </dgm:t>
    </dgm:pt>
    <dgm:pt modelId="{6476F8BE-F335-4D57-84BF-DEF884C8AA71}" type="pres">
      <dgm:prSet presAssocID="{74BF5F8D-C73A-41FE-8F37-D3FFECBFA913}" presName="rootText" presStyleLbl="node1" presStyleIdx="0" presStyleCnt="2" custScaleX="708686" custScaleY="105667" custLinFactX="-200000" custLinFactNeighborX="-262423" custLinFactNeighborY="-1777"/>
      <dgm:spPr/>
      <dgm:t>
        <a:bodyPr/>
        <a:lstStyle/>
        <a:p>
          <a:endParaRPr lang="ru-RU"/>
        </a:p>
      </dgm:t>
    </dgm:pt>
    <dgm:pt modelId="{F67DAF9E-AA87-4CE7-B6DE-4F1F6F6648CA}" type="pres">
      <dgm:prSet presAssocID="{74BF5F8D-C73A-41FE-8F37-D3FFECBFA913}" presName="rootConnector" presStyleLbl="node1" presStyleIdx="0" presStyleCnt="2"/>
      <dgm:spPr/>
      <dgm:t>
        <a:bodyPr/>
        <a:lstStyle/>
        <a:p>
          <a:endParaRPr lang="ru-RU"/>
        </a:p>
      </dgm:t>
    </dgm:pt>
    <dgm:pt modelId="{EC859500-AEA4-4EAD-889A-9DFC3BFE0097}" type="pres">
      <dgm:prSet presAssocID="{74BF5F8D-C73A-41FE-8F37-D3FFECBFA913}" presName="childShape" presStyleCnt="0"/>
      <dgm:spPr/>
      <dgm:t>
        <a:bodyPr/>
        <a:lstStyle/>
        <a:p>
          <a:endParaRPr lang="ru-RU"/>
        </a:p>
      </dgm:t>
    </dgm:pt>
    <dgm:pt modelId="{452C99FF-B7E1-4DC1-882E-4AC8E72EE0FA}" type="pres">
      <dgm:prSet presAssocID="{1DC12DE7-05B6-47D2-9DC2-82C909390D90}" presName="Name13" presStyleLbl="parChTrans1D2" presStyleIdx="0" presStyleCnt="28" custSzX="270139" custSzY="151043"/>
      <dgm:spPr/>
      <dgm:t>
        <a:bodyPr/>
        <a:lstStyle/>
        <a:p>
          <a:endParaRPr lang="ru-RU"/>
        </a:p>
      </dgm:t>
    </dgm:pt>
    <dgm:pt modelId="{81126463-FBBB-44A9-B904-BD9CCFF14FA3}" type="pres">
      <dgm:prSet presAssocID="{2D7793AA-DABC-44BC-88C1-27CF1FE8B58C}" presName="childText" presStyleLbl="bgAcc1" presStyleIdx="0" presStyleCnt="28" custScaleX="708687" custScaleY="158509" custLinFactX="-100000" custLinFactNeighborX="-144309" custLinFactNeighborY="1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4B072-5895-4671-B68B-ACBF49AF378D}" type="pres">
      <dgm:prSet presAssocID="{7AAF225E-A448-40FE-A4C9-2D697192FD75}" presName="Name13" presStyleLbl="parChTrans1D2" presStyleIdx="1" presStyleCnt="28" custSzX="270139" custSzY="402781"/>
      <dgm:spPr/>
      <dgm:t>
        <a:bodyPr/>
        <a:lstStyle/>
        <a:p>
          <a:endParaRPr lang="ru-RU"/>
        </a:p>
      </dgm:t>
    </dgm:pt>
    <dgm:pt modelId="{8DBC447C-B4EF-4534-9380-2BC17949AA56}" type="pres">
      <dgm:prSet presAssocID="{DAEBC763-727B-4F00-A86C-B22A2E513F04}" presName="childText" presStyleLbl="bgAcc1" presStyleIdx="1" presStyleCnt="28" custScaleX="708687" custScaleY="224085" custLinFactX="-100000" custLinFactNeighborX="-144309" custLinFactNeighborY="1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7323F-285D-4CF2-BD6C-5D90EA63C4E5}" type="pres">
      <dgm:prSet presAssocID="{893840B9-D6A4-4CFC-9D26-5EEEA4504948}" presName="Name13" presStyleLbl="parChTrans1D2" presStyleIdx="2" presStyleCnt="28" custSzX="270139" custSzY="654520"/>
      <dgm:spPr/>
      <dgm:t>
        <a:bodyPr/>
        <a:lstStyle/>
        <a:p>
          <a:endParaRPr lang="ru-RU"/>
        </a:p>
      </dgm:t>
    </dgm:pt>
    <dgm:pt modelId="{37A23180-9D38-41DF-ACFA-4B8C6240D92A}" type="pres">
      <dgm:prSet presAssocID="{F13EEE3B-1FBA-4925-8202-E5BFD1EC891A}" presName="childText" presStyleLbl="bgAcc1" presStyleIdx="2" presStyleCnt="28" custScaleX="708687" custScaleY="199065" custLinFactX="-100000" custLinFactNeighborX="-144309" custLinFactNeighborY="1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CF6BF-47D5-409E-87A2-212423985EA4}" type="pres">
      <dgm:prSet presAssocID="{0458F6F6-F8BE-4CA1-92E7-C8D602D0CD90}" presName="Name13" presStyleLbl="parChTrans1D2" presStyleIdx="3" presStyleCnt="28" custSzX="270139" custSzY="906259"/>
      <dgm:spPr/>
      <dgm:t>
        <a:bodyPr/>
        <a:lstStyle/>
        <a:p>
          <a:endParaRPr lang="ru-RU"/>
        </a:p>
      </dgm:t>
    </dgm:pt>
    <dgm:pt modelId="{3FC51E34-A292-4D1E-A97B-A0E1ED76D839}" type="pres">
      <dgm:prSet presAssocID="{06A8EF18-383E-43CC-A5BA-7676DF98E841}" presName="childText" presStyleLbl="bgAcc1" presStyleIdx="3" presStyleCnt="28" custScaleX="708687" custScaleY="211646" custLinFactX="-100000" custLinFactNeighborX="-144309" custLinFactNeighborY="1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A9527-A73C-4DAA-9FCB-CF6B0D9E1ED0}" type="pres">
      <dgm:prSet presAssocID="{0DEBB8C5-BED6-4402-B5F6-E92423794F29}" presName="Name13" presStyleLbl="parChTrans1D2" presStyleIdx="4" presStyleCnt="28" custSzX="270139" custSzY="1157998"/>
      <dgm:spPr/>
      <dgm:t>
        <a:bodyPr/>
        <a:lstStyle/>
        <a:p>
          <a:endParaRPr lang="ru-RU"/>
        </a:p>
      </dgm:t>
    </dgm:pt>
    <dgm:pt modelId="{454BDCEA-6A3F-4AEC-86BE-0095D0DFD0E8}" type="pres">
      <dgm:prSet presAssocID="{87EB4A67-FFC4-4E9E-B0D9-54BD13AE3CD4}" presName="childText" presStyleLbl="bgAcc1" presStyleIdx="4" presStyleCnt="28" custScaleX="708687" custScaleY="281315" custLinFactX="-100000" custLinFactNeighborX="-144309" custLinFactNeighborY="1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1AA31-D700-4277-920A-6F3CCAB1B283}" type="pres">
      <dgm:prSet presAssocID="{25646227-E10C-4021-8CEA-B19336082685}" presName="Name13" presStyleLbl="parChTrans1D2" presStyleIdx="5" presStyleCnt="28" custSzX="270139" custSzY="1409736"/>
      <dgm:spPr/>
      <dgm:t>
        <a:bodyPr/>
        <a:lstStyle/>
        <a:p>
          <a:endParaRPr lang="ru-RU"/>
        </a:p>
      </dgm:t>
    </dgm:pt>
    <dgm:pt modelId="{E7A1AC2F-19A5-4BAE-BEA2-52591530DCDD}" type="pres">
      <dgm:prSet presAssocID="{1C7966E9-2799-420F-87A9-3A0FE6847051}" presName="childText" presStyleLbl="bgAcc1" presStyleIdx="5" presStyleCnt="28" custScaleX="708687" custScaleY="186612" custLinFactX="-100000" custLinFactNeighborX="-144309" custLinFactNeighborY="1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CDDCC-4998-467E-9C5A-6B9B016CC176}" type="pres">
      <dgm:prSet presAssocID="{C4C620C4-B1FC-4B9A-8A90-74A7816DF9B5}" presName="Name13" presStyleLbl="parChTrans1D2" presStyleIdx="6" presStyleCnt="28"/>
      <dgm:spPr/>
      <dgm:t>
        <a:bodyPr/>
        <a:lstStyle/>
        <a:p>
          <a:endParaRPr lang="ru-RU"/>
        </a:p>
      </dgm:t>
    </dgm:pt>
    <dgm:pt modelId="{795A5568-274C-48C0-ADA4-C479B12C2B9D}" type="pres">
      <dgm:prSet presAssocID="{7E1B984C-F00C-44EF-A346-2A1CA9A61CD8}" presName="childText" presStyleLbl="bgAcc1" presStyleIdx="6" presStyleCnt="28" custScaleX="708161" custScaleY="256261" custLinFactX="-100000" custLinFactNeighborX="-151402" custLinFactNeighborY="28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27C39-A228-4162-876D-AED4C98C2DB9}" type="pres">
      <dgm:prSet presAssocID="{B0DC8827-715B-45FB-ACFA-6DE182B856FD}" presName="Name13" presStyleLbl="parChTrans1D2" presStyleIdx="7" presStyleCnt="28" custSzX="266436" custSzY="1672274"/>
      <dgm:spPr/>
      <dgm:t>
        <a:bodyPr/>
        <a:lstStyle/>
        <a:p>
          <a:endParaRPr lang="ru-RU"/>
        </a:p>
      </dgm:t>
    </dgm:pt>
    <dgm:pt modelId="{59BC535E-016D-4F35-96C5-E2E93FA52D53}" type="pres">
      <dgm:prSet presAssocID="{ACB487C7-2FE4-4E83-8FC1-EFFF1F1A000C}" presName="childText" presStyleLbl="bgAcc1" presStyleIdx="7" presStyleCnt="28" custScaleX="700442" custScaleY="249539" custLinFactX="-100000" custLinFactNeighborX="-151402" custLinFactNeighborY="46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24E4F-BCA4-461A-98C7-594F8A658EF2}" type="pres">
      <dgm:prSet presAssocID="{0768717C-D34B-4B4D-BC1C-1C1AB7187895}" presName="Name13" presStyleLbl="parChTrans1D2" presStyleIdx="8" presStyleCnt="28" custSzX="411346" custSzY="1945966"/>
      <dgm:spPr/>
      <dgm:t>
        <a:bodyPr/>
        <a:lstStyle/>
        <a:p>
          <a:endParaRPr lang="ru-RU"/>
        </a:p>
      </dgm:t>
    </dgm:pt>
    <dgm:pt modelId="{C2BA8400-F949-49D2-A696-66D661F38BB2}" type="pres">
      <dgm:prSet presAssocID="{B8DEBC63-B241-4F83-8408-7748446E0E93}" presName="childText" presStyleLbl="bgAcc1" presStyleIdx="8" presStyleCnt="28" custScaleX="701276" custScaleY="247589" custLinFactX="-100000" custLinFactNeighborX="-151402" custLinFactNeighborY="7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9C484-8395-46D3-9050-ACB7D954641A}" type="pres">
      <dgm:prSet presAssocID="{CB4D0221-AEEB-441B-9873-CD346F7C7430}" presName="Name13" presStyleLbl="parChTrans1D2" presStyleIdx="9" presStyleCnt="28" custSzX="411346" custSzY="2197705"/>
      <dgm:spPr/>
      <dgm:t>
        <a:bodyPr/>
        <a:lstStyle/>
        <a:p>
          <a:endParaRPr lang="ru-RU"/>
        </a:p>
      </dgm:t>
    </dgm:pt>
    <dgm:pt modelId="{97890533-67CB-4A56-9861-7676D1C65542}" type="pres">
      <dgm:prSet presAssocID="{4C035D58-610B-4BDE-8513-DBA1B2184939}" presName="childText" presStyleLbl="bgAcc1" presStyleIdx="9" presStyleCnt="28" custScaleX="712745" custScaleY="322096" custLinFactX="-100000" custLinFactNeighborX="-151402" custLinFactNeighborY="98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23CEB-2987-4EF7-A24F-512C26F9D43D}" type="pres">
      <dgm:prSet presAssocID="{B153A129-60BB-4C1B-A725-E6590A6CAB71}" presName="root" presStyleCnt="0"/>
      <dgm:spPr/>
      <dgm:t>
        <a:bodyPr/>
        <a:lstStyle/>
        <a:p>
          <a:endParaRPr lang="ru-RU"/>
        </a:p>
      </dgm:t>
    </dgm:pt>
    <dgm:pt modelId="{4F8CAE59-6604-493C-B784-A356F73B9A5F}" type="pres">
      <dgm:prSet presAssocID="{B153A129-60BB-4C1B-A725-E6590A6CAB71}" presName="rootComposite" presStyleCnt="0"/>
      <dgm:spPr/>
      <dgm:t>
        <a:bodyPr/>
        <a:lstStyle/>
        <a:p>
          <a:endParaRPr lang="ru-RU"/>
        </a:p>
      </dgm:t>
    </dgm:pt>
    <dgm:pt modelId="{BA60F013-4DAA-47B4-8571-EC9604D24C6B}" type="pres">
      <dgm:prSet presAssocID="{B153A129-60BB-4C1B-A725-E6590A6CAB71}" presName="rootText" presStyleLbl="node1" presStyleIdx="1" presStyleCnt="2" custScaleX="782512" custScaleY="121758" custLinFactNeighborX="39205" custLinFactNeighborY="4296"/>
      <dgm:spPr/>
      <dgm:t>
        <a:bodyPr/>
        <a:lstStyle/>
        <a:p>
          <a:endParaRPr lang="ru-RU"/>
        </a:p>
      </dgm:t>
    </dgm:pt>
    <dgm:pt modelId="{3D54EEBB-1866-4DEE-9635-0283A27BE282}" type="pres">
      <dgm:prSet presAssocID="{B153A129-60BB-4C1B-A725-E6590A6CAB71}" presName="rootConnector" presStyleLbl="node1" presStyleIdx="1" presStyleCnt="2"/>
      <dgm:spPr/>
      <dgm:t>
        <a:bodyPr/>
        <a:lstStyle/>
        <a:p>
          <a:endParaRPr lang="ru-RU"/>
        </a:p>
      </dgm:t>
    </dgm:pt>
    <dgm:pt modelId="{E79CDDAE-94BD-47AE-86B7-A4DAE54EA7A2}" type="pres">
      <dgm:prSet presAssocID="{B153A129-60BB-4C1B-A725-E6590A6CAB71}" presName="childShape" presStyleCnt="0"/>
      <dgm:spPr/>
      <dgm:t>
        <a:bodyPr/>
        <a:lstStyle/>
        <a:p>
          <a:endParaRPr lang="ru-RU"/>
        </a:p>
      </dgm:t>
    </dgm:pt>
    <dgm:pt modelId="{A360561B-E21D-449F-B504-C9006C8FFCEE}" type="pres">
      <dgm:prSet presAssocID="{BF54019A-6AF8-408B-8B18-BD9B3DFDC684}" presName="Name13" presStyleLbl="parChTrans1D2" presStyleIdx="10" presStyleCnt="28" custSzX="378685"/>
      <dgm:spPr/>
      <dgm:t>
        <a:bodyPr/>
        <a:lstStyle/>
        <a:p>
          <a:endParaRPr lang="ru-RU"/>
        </a:p>
      </dgm:t>
    </dgm:pt>
    <dgm:pt modelId="{722D3385-7FC5-46CF-95B4-A8B52F52D7BB}" type="pres">
      <dgm:prSet presAssocID="{F1FA50C8-DBF8-4BC7-8B3D-C9E18F8CC3B3}" presName="childText" presStyleLbl="bgAcc1" presStyleIdx="10" presStyleCnt="28" custScaleX="1171440" custScaleY="103259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E3FA7-69FA-479B-9AA5-7E890D87AC38}" type="pres">
      <dgm:prSet presAssocID="{8D1A1ADC-105C-4F55-8F7F-39FFD5285D7A}" presName="Name13" presStyleLbl="parChTrans1D2" presStyleIdx="11" presStyleCnt="28" custSzX="378685"/>
      <dgm:spPr/>
      <dgm:t>
        <a:bodyPr/>
        <a:lstStyle/>
        <a:p>
          <a:endParaRPr lang="ru-RU"/>
        </a:p>
      </dgm:t>
    </dgm:pt>
    <dgm:pt modelId="{FBED14FA-2665-4EF2-80B3-6CA1E286E4E1}" type="pres">
      <dgm:prSet presAssocID="{9A7208FA-38D1-4165-A14F-DAB4D4EA5A0C}" presName="childText" presStyleLbl="bgAcc1" presStyleIdx="11" presStyleCnt="28" custScaleX="1171440" custScaleY="118508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6FC15-BCFC-4B43-8B59-34C3B4983E2C}" type="pres">
      <dgm:prSet presAssocID="{BBB29D2F-6979-464F-B550-F9E7254E25AA}" presName="Name13" presStyleLbl="parChTrans1D2" presStyleIdx="12" presStyleCnt="28" custSzX="378685"/>
      <dgm:spPr/>
      <dgm:t>
        <a:bodyPr/>
        <a:lstStyle/>
        <a:p>
          <a:endParaRPr lang="ru-RU"/>
        </a:p>
      </dgm:t>
    </dgm:pt>
    <dgm:pt modelId="{D64F792B-6253-49F6-970C-1C74E83DD31C}" type="pres">
      <dgm:prSet presAssocID="{DB82B9D3-E5CD-4D38-B752-2B9E441040D9}" presName="childText" presStyleLbl="bgAcc1" presStyleIdx="12" presStyleCnt="28" custScaleX="1171440" custScaleY="103261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AFCA0-F123-4C92-B66A-6A87EC5EDAEB}" type="pres">
      <dgm:prSet presAssocID="{C34F6CDA-3CCF-45E8-9277-55E1C2BC24A9}" presName="Name13" presStyleLbl="parChTrans1D2" presStyleIdx="13" presStyleCnt="28" custSzX="378685"/>
      <dgm:spPr/>
      <dgm:t>
        <a:bodyPr/>
        <a:lstStyle/>
        <a:p>
          <a:endParaRPr lang="ru-RU"/>
        </a:p>
      </dgm:t>
    </dgm:pt>
    <dgm:pt modelId="{0C23830D-F8E0-426B-A0D3-327060A4F132}" type="pres">
      <dgm:prSet presAssocID="{F31D13D4-0B98-43BE-AA21-0FFD1C69F607}" presName="childText" presStyleLbl="bgAcc1" presStyleIdx="13" presStyleCnt="28" custScaleX="1171440" custScaleY="108137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3CC7C-8552-405E-9CEC-5DB3D6326F39}" type="pres">
      <dgm:prSet presAssocID="{DE7CD5DE-8BD1-44B7-91C8-30DFFE2660AF}" presName="Name13" presStyleLbl="parChTrans1D2" presStyleIdx="14" presStyleCnt="28" custSzX="378685"/>
      <dgm:spPr/>
      <dgm:t>
        <a:bodyPr/>
        <a:lstStyle/>
        <a:p>
          <a:endParaRPr lang="ru-RU"/>
        </a:p>
      </dgm:t>
    </dgm:pt>
    <dgm:pt modelId="{6B0157D2-C642-4C3B-BD7A-69FF8E8BC766}" type="pres">
      <dgm:prSet presAssocID="{B53F7986-367B-45CF-8D4D-0ADD39D84CEA}" presName="childText" presStyleLbl="bgAcc1" presStyleIdx="14" presStyleCnt="28" custScaleX="1171440" custScaleY="152807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3040B-2ECA-41B9-98D2-BADA2C7DB758}" type="pres">
      <dgm:prSet presAssocID="{1E472E6E-AC7B-4D0F-90A4-769A04EA6A00}" presName="Name13" presStyleLbl="parChTrans1D2" presStyleIdx="15" presStyleCnt="28" custSzX="378685"/>
      <dgm:spPr/>
      <dgm:t>
        <a:bodyPr/>
        <a:lstStyle/>
        <a:p>
          <a:endParaRPr lang="ru-RU"/>
        </a:p>
      </dgm:t>
    </dgm:pt>
    <dgm:pt modelId="{E465D588-A49E-447E-B130-FCB340866EA4}" type="pres">
      <dgm:prSet presAssocID="{8A92536E-9A54-4761-8B89-71C561D94430}" presName="childText" presStyleLbl="bgAcc1" presStyleIdx="15" presStyleCnt="28" custScaleX="1171440" custScaleY="103260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F0045-8BBB-4F1F-B72C-D5F572B3A3A2}" type="pres">
      <dgm:prSet presAssocID="{F0942417-E7EF-4A6D-B612-3B6AD59BA750}" presName="Name13" presStyleLbl="parChTrans1D2" presStyleIdx="16" presStyleCnt="28" custSzX="378685"/>
      <dgm:spPr/>
      <dgm:t>
        <a:bodyPr/>
        <a:lstStyle/>
        <a:p>
          <a:endParaRPr lang="ru-RU"/>
        </a:p>
      </dgm:t>
    </dgm:pt>
    <dgm:pt modelId="{D327205B-F2F5-45BF-8705-BD9912059693}" type="pres">
      <dgm:prSet presAssocID="{4EC97A9C-476A-4008-B89A-3216F53EB5D0}" presName="childText" presStyleLbl="bgAcc1" presStyleIdx="16" presStyleCnt="28" custScaleX="1171440" custScaleY="104391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EEE2F-153B-49FA-8A70-207E298299DE}" type="pres">
      <dgm:prSet presAssocID="{0FD35974-4933-4EAF-A9F9-9E98BC3DD178}" presName="Name13" presStyleLbl="parChTrans1D2" presStyleIdx="17" presStyleCnt="28" custSzX="378685"/>
      <dgm:spPr/>
      <dgm:t>
        <a:bodyPr/>
        <a:lstStyle/>
        <a:p>
          <a:endParaRPr lang="ru-RU"/>
        </a:p>
      </dgm:t>
    </dgm:pt>
    <dgm:pt modelId="{47EC9EF7-6C54-4A07-BED8-43E82E243461}" type="pres">
      <dgm:prSet presAssocID="{82F075D6-4C54-4CC4-8947-D1D873B63926}" presName="childText" presStyleLbl="bgAcc1" presStyleIdx="17" presStyleCnt="28" custScaleX="1171440" custScaleY="126405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310CA-5C84-4E29-9EE6-9005CA318CA9}" type="pres">
      <dgm:prSet presAssocID="{5A9DCCC8-37B0-4220-8E49-4A82D6CD4468}" presName="Name13" presStyleLbl="parChTrans1D2" presStyleIdx="18" presStyleCnt="28" custSzX="378685"/>
      <dgm:spPr/>
      <dgm:t>
        <a:bodyPr/>
        <a:lstStyle/>
        <a:p>
          <a:endParaRPr lang="ru-RU"/>
        </a:p>
      </dgm:t>
    </dgm:pt>
    <dgm:pt modelId="{4ECEA93E-388A-4199-9F78-B18D9B156F34}" type="pres">
      <dgm:prSet presAssocID="{65DCA6F1-3121-4D3A-8ABD-938BFFE7DB03}" presName="childText" presStyleLbl="bgAcc1" presStyleIdx="18" presStyleCnt="28" custScaleX="1171440" custScaleY="104255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DF2F6-D464-477A-97D4-665AD601D475}" type="pres">
      <dgm:prSet presAssocID="{4EE2107F-254B-47FA-BF10-CBCDE83159C0}" presName="Name13" presStyleLbl="parChTrans1D2" presStyleIdx="19" presStyleCnt="28" custSzX="378685"/>
      <dgm:spPr/>
      <dgm:t>
        <a:bodyPr/>
        <a:lstStyle/>
        <a:p>
          <a:endParaRPr lang="ru-RU"/>
        </a:p>
      </dgm:t>
    </dgm:pt>
    <dgm:pt modelId="{5C4C953A-9A4A-446A-B5C2-94EB2F60BCD6}" type="pres">
      <dgm:prSet presAssocID="{F1081635-5101-403C-8E4B-D80B17CF5480}" presName="childText" presStyleLbl="bgAcc1" presStyleIdx="19" presStyleCnt="28" custScaleX="1171440" custScaleY="126539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65E96-B329-4CF1-B41D-E5D2559F2113}" type="pres">
      <dgm:prSet presAssocID="{71E75F32-D918-4FBB-A0AD-A5D868C6D02B}" presName="Name13" presStyleLbl="parChTrans1D2" presStyleIdx="20" presStyleCnt="28" custSzX="378685"/>
      <dgm:spPr/>
      <dgm:t>
        <a:bodyPr/>
        <a:lstStyle/>
        <a:p>
          <a:endParaRPr lang="ru-RU"/>
        </a:p>
      </dgm:t>
    </dgm:pt>
    <dgm:pt modelId="{BE6C2883-6217-4269-A54F-1FD91717A530}" type="pres">
      <dgm:prSet presAssocID="{260515E5-ACB0-4458-ABF0-7AB97DCE3A77}" presName="childText" presStyleLbl="bgAcc1" presStyleIdx="20" presStyleCnt="28" custScaleX="1171440" custScaleY="146696" custLinFactNeighborX="49006" custLinFactNeighborY="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21455-F50F-4E95-8CF8-91EADB8C29B0}" type="pres">
      <dgm:prSet presAssocID="{A3C2B75F-C3C7-4DFD-B895-7455C7724296}" presName="Name13" presStyleLbl="parChTrans1D2" presStyleIdx="21" presStyleCnt="28"/>
      <dgm:spPr/>
      <dgm:t>
        <a:bodyPr/>
        <a:lstStyle/>
        <a:p>
          <a:endParaRPr lang="ru-RU"/>
        </a:p>
      </dgm:t>
    </dgm:pt>
    <dgm:pt modelId="{D4D62930-03D9-4CA1-9692-CA0F3A83C26C}" type="pres">
      <dgm:prSet presAssocID="{50AF0EBF-3873-4021-AA6A-E52888AE1A77}" presName="childText" presStyleLbl="bgAcc1" presStyleIdx="21" presStyleCnt="28" custScaleX="1160908" custScaleY="157226" custLinFactNeighborX="53063" custLinFactNeighborY="-1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ED732-3A4F-496C-ABB5-4AB978BBB251}" type="pres">
      <dgm:prSet presAssocID="{722D125B-3A1C-43D0-ACC6-4F6BC47B3896}" presName="Name13" presStyleLbl="parChTrans1D2" presStyleIdx="22" presStyleCnt="28"/>
      <dgm:spPr/>
      <dgm:t>
        <a:bodyPr/>
        <a:lstStyle/>
        <a:p>
          <a:endParaRPr lang="ru-RU"/>
        </a:p>
      </dgm:t>
    </dgm:pt>
    <dgm:pt modelId="{619C44D1-A6C5-4D69-A033-EFB44E3993D3}" type="pres">
      <dgm:prSet presAssocID="{57E89695-3137-433F-BE98-E7A48F5A1B85}" presName="childText" presStyleLbl="bgAcc1" presStyleIdx="22" presStyleCnt="28" custScaleX="1157727" custScaleY="107845" custLinFactNeighborX="53063" custLinFactNeighborY="-5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FE7A1-6FBE-4FEC-86C1-D4430EFC1944}" type="pres">
      <dgm:prSet presAssocID="{F9432939-E19E-41BB-85BE-6442C7CDC65C}" presName="Name13" presStyleLbl="parChTrans1D2" presStyleIdx="23" presStyleCnt="28"/>
      <dgm:spPr/>
      <dgm:t>
        <a:bodyPr/>
        <a:lstStyle/>
        <a:p>
          <a:endParaRPr lang="ru-RU"/>
        </a:p>
      </dgm:t>
    </dgm:pt>
    <dgm:pt modelId="{BA9BA5BC-E7C3-4DCF-AA91-48A6B2AFF46B}" type="pres">
      <dgm:prSet presAssocID="{CC782DBC-E091-45D6-BB0C-74115207FE19}" presName="childText" presStyleLbl="bgAcc1" presStyleIdx="23" presStyleCnt="28" custScaleX="1157727" custScaleY="147199" custLinFactNeighborX="53063" custLinFactNeighborY="13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68107-8479-45C2-A234-8196D4BEB430}" type="pres">
      <dgm:prSet presAssocID="{603F2689-BAC3-4281-B185-C114A8B02C07}" presName="Name13" presStyleLbl="parChTrans1D2" presStyleIdx="24" presStyleCnt="28"/>
      <dgm:spPr/>
      <dgm:t>
        <a:bodyPr/>
        <a:lstStyle/>
        <a:p>
          <a:endParaRPr lang="ru-RU"/>
        </a:p>
      </dgm:t>
    </dgm:pt>
    <dgm:pt modelId="{694C6B53-9CA1-4EC1-9DC5-85CF1A5AE105}" type="pres">
      <dgm:prSet presAssocID="{A9CFF7B3-5D3F-4CA2-B7CC-E4874D5249DD}" presName="childText" presStyleLbl="bgAcc1" presStyleIdx="24" presStyleCnt="28" custScaleX="1157727" custScaleY="140180" custLinFactNeighborX="53661" custLinFactNeighborY="24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B4B67-C5C7-4430-876F-12149BA373F8}" type="pres">
      <dgm:prSet presAssocID="{3923FF41-0B9F-4485-94A2-556E9DF5DEEE}" presName="Name13" presStyleLbl="parChTrans1D2" presStyleIdx="25" presStyleCnt="28"/>
      <dgm:spPr/>
      <dgm:t>
        <a:bodyPr/>
        <a:lstStyle/>
        <a:p>
          <a:endParaRPr lang="ru-RU"/>
        </a:p>
      </dgm:t>
    </dgm:pt>
    <dgm:pt modelId="{46C0D0E3-18B1-40EB-830A-2241630DD874}" type="pres">
      <dgm:prSet presAssocID="{F65E556D-21DE-44F1-8EEA-24E55216A450}" presName="childText" presStyleLbl="bgAcc1" presStyleIdx="25" presStyleCnt="28" custScaleX="1157727" custScaleY="120963" custLinFactNeighborX="53661" custLinFactNeighborY="24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836F9-F867-4145-B78F-55F46714406C}" type="pres">
      <dgm:prSet presAssocID="{CB72B6CD-D9C2-4D19-9332-17F6D777AB20}" presName="Name13" presStyleLbl="parChTrans1D2" presStyleIdx="26" presStyleCnt="28"/>
      <dgm:spPr/>
      <dgm:t>
        <a:bodyPr/>
        <a:lstStyle/>
        <a:p>
          <a:endParaRPr lang="ru-RU"/>
        </a:p>
      </dgm:t>
    </dgm:pt>
    <dgm:pt modelId="{E190EE00-EC08-44F5-B1B5-13C488133D60}" type="pres">
      <dgm:prSet presAssocID="{F6A2E388-04C9-41C0-909E-0DB60ABE265F}" presName="childText" presStyleLbl="bgAcc1" presStyleIdx="26" presStyleCnt="28" custScaleX="1157727" custScaleY="140179" custLinFactNeighborX="53661" custLinFactNeighborY="24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9708D-2B60-49D7-AB5E-07ECD996E825}" type="pres">
      <dgm:prSet presAssocID="{28555645-3CA6-4595-AD7C-57489290C04F}" presName="Name13" presStyleLbl="parChTrans1D2" presStyleIdx="27" presStyleCnt="28"/>
      <dgm:spPr/>
      <dgm:t>
        <a:bodyPr/>
        <a:lstStyle/>
        <a:p>
          <a:endParaRPr lang="ru-RU"/>
        </a:p>
      </dgm:t>
    </dgm:pt>
    <dgm:pt modelId="{F608FBDC-1381-4D0C-A443-70E84A709B67}" type="pres">
      <dgm:prSet presAssocID="{73E76FA4-DDFE-42F3-BB22-D00287D98BE1}" presName="childText" presStyleLbl="bgAcc1" presStyleIdx="27" presStyleCnt="28" custScaleX="1157727" custScaleY="120964" custLinFactNeighborX="53661" custLinFactNeighborY="24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F96C9A-A461-476A-B766-7F1379D9BA0A}" type="presOf" srcId="{57E89695-3137-433F-BE98-E7A48F5A1B85}" destId="{619C44D1-A6C5-4D69-A033-EFB44E3993D3}" srcOrd="0" destOrd="0" presId="urn:microsoft.com/office/officeart/2005/8/layout/hierarchy3"/>
    <dgm:cxn modelId="{53A44DF5-361B-46E1-B529-60898E6CD63D}" srcId="{B153A129-60BB-4C1B-A725-E6590A6CAB71}" destId="{9A7208FA-38D1-4165-A14F-DAB4D4EA5A0C}" srcOrd="1" destOrd="0" parTransId="{8D1A1ADC-105C-4F55-8F7F-39FFD5285D7A}" sibTransId="{296C6041-5965-4673-A01E-4DD6D31DE084}"/>
    <dgm:cxn modelId="{7B627A11-9BF6-43CE-AF2C-A3102C409A1B}" srcId="{B153A129-60BB-4C1B-A725-E6590A6CAB71}" destId="{260515E5-ACB0-4458-ABF0-7AB97DCE3A77}" srcOrd="10" destOrd="0" parTransId="{71E75F32-D918-4FBB-A0AD-A5D868C6D02B}" sibTransId="{455C64AD-6191-4B85-9740-296645B8ECBB}"/>
    <dgm:cxn modelId="{BDBE44B8-21DE-4BA7-9852-E48AFBE6289A}" type="presOf" srcId="{28555645-3CA6-4595-AD7C-57489290C04F}" destId="{F269708D-2B60-49D7-AB5E-07ECD996E825}" srcOrd="0" destOrd="0" presId="urn:microsoft.com/office/officeart/2005/8/layout/hierarchy3"/>
    <dgm:cxn modelId="{F43BCFB8-8410-455F-82B6-07FA288E5B0E}" srcId="{74BF5F8D-C73A-41FE-8F37-D3FFECBFA913}" destId="{4C035D58-610B-4BDE-8513-DBA1B2184939}" srcOrd="9" destOrd="0" parTransId="{CB4D0221-AEEB-441B-9873-CD346F7C7430}" sibTransId="{1007FB09-8F10-4852-890D-4CC909DE99E6}"/>
    <dgm:cxn modelId="{0FD21788-9790-45A3-822B-AF03D9C5700B}" type="presOf" srcId="{E37B9D4A-222C-4D61-98BC-EF584A9800C4}" destId="{E03F465D-8C82-4D79-8E7D-2B44C3F94A89}" srcOrd="0" destOrd="0" presId="urn:microsoft.com/office/officeart/2005/8/layout/hierarchy3"/>
    <dgm:cxn modelId="{ED6047B8-83C9-4E4D-980B-6EC0056F622E}" srcId="{B153A129-60BB-4C1B-A725-E6590A6CAB71}" destId="{F1081635-5101-403C-8E4B-D80B17CF5480}" srcOrd="9" destOrd="0" parTransId="{4EE2107F-254B-47FA-BF10-CBCDE83159C0}" sibTransId="{FAD8BB4A-8460-4591-8CA1-75202805C144}"/>
    <dgm:cxn modelId="{3DD471D3-8937-41ED-A04D-BEF829ADA5B3}" srcId="{74BF5F8D-C73A-41FE-8F37-D3FFECBFA913}" destId="{87EB4A67-FFC4-4E9E-B0D9-54BD13AE3CD4}" srcOrd="4" destOrd="0" parTransId="{0DEBB8C5-BED6-4402-B5F6-E92423794F29}" sibTransId="{E1F5EFC0-B25E-4A1E-BC3B-833F32E7BD40}"/>
    <dgm:cxn modelId="{0346E848-9C39-4E95-A5AD-E10AB981C430}" type="presOf" srcId="{722D125B-3A1C-43D0-ACC6-4F6BC47B3896}" destId="{4DCED732-3A4F-496C-ABB5-4AB978BBB251}" srcOrd="0" destOrd="0" presId="urn:microsoft.com/office/officeart/2005/8/layout/hierarchy3"/>
    <dgm:cxn modelId="{FB6C82A6-8FA0-48C2-997B-F0CDF17CAEFE}" srcId="{74BF5F8D-C73A-41FE-8F37-D3FFECBFA913}" destId="{06A8EF18-383E-43CC-A5BA-7676DF98E841}" srcOrd="3" destOrd="0" parTransId="{0458F6F6-F8BE-4CA1-92E7-C8D602D0CD90}" sibTransId="{7927BB8E-76FC-4E3C-852A-94379E38F828}"/>
    <dgm:cxn modelId="{68A59C10-CDC1-44B5-8FDD-8098E1AFD5AF}" type="presOf" srcId="{F6A2E388-04C9-41C0-909E-0DB60ABE265F}" destId="{E190EE00-EC08-44F5-B1B5-13C488133D60}" srcOrd="0" destOrd="0" presId="urn:microsoft.com/office/officeart/2005/8/layout/hierarchy3"/>
    <dgm:cxn modelId="{7E2F3E74-CDEF-4F54-8A55-A3E305E5384D}" type="presOf" srcId="{87EB4A67-FFC4-4E9E-B0D9-54BD13AE3CD4}" destId="{454BDCEA-6A3F-4AEC-86BE-0095D0DFD0E8}" srcOrd="0" destOrd="0" presId="urn:microsoft.com/office/officeart/2005/8/layout/hierarchy3"/>
    <dgm:cxn modelId="{33EE245E-807E-4940-BF20-BCBA2C83818D}" srcId="{B153A129-60BB-4C1B-A725-E6590A6CAB71}" destId="{A9CFF7B3-5D3F-4CA2-B7CC-E4874D5249DD}" srcOrd="14" destOrd="0" parTransId="{603F2689-BAC3-4281-B185-C114A8B02C07}" sibTransId="{D6E012A1-B815-4FE2-A3F5-74A92529D50F}"/>
    <dgm:cxn modelId="{B27B1697-3969-42E6-8610-BA5AEED7F6E3}" type="presOf" srcId="{F1081635-5101-403C-8E4B-D80B17CF5480}" destId="{5C4C953A-9A4A-446A-B5C2-94EB2F60BCD6}" srcOrd="0" destOrd="0" presId="urn:microsoft.com/office/officeart/2005/8/layout/hierarchy3"/>
    <dgm:cxn modelId="{FD13A1A0-9890-4D8B-BF5E-9839167886F4}" type="presOf" srcId="{0FD35974-4933-4EAF-A9F9-9E98BC3DD178}" destId="{A81EEE2F-153B-49FA-8A70-207E298299DE}" srcOrd="0" destOrd="0" presId="urn:microsoft.com/office/officeart/2005/8/layout/hierarchy3"/>
    <dgm:cxn modelId="{6F8C06E5-9943-4EAC-8D6E-E19F9CCED769}" type="presOf" srcId="{0458F6F6-F8BE-4CA1-92E7-C8D602D0CD90}" destId="{F9ACF6BF-47D5-409E-87A2-212423985EA4}" srcOrd="0" destOrd="0" presId="urn:microsoft.com/office/officeart/2005/8/layout/hierarchy3"/>
    <dgm:cxn modelId="{79BB9AB1-6956-4CCF-8F2B-D023A69F0705}" srcId="{74BF5F8D-C73A-41FE-8F37-D3FFECBFA913}" destId="{1C7966E9-2799-420F-87A9-3A0FE6847051}" srcOrd="5" destOrd="0" parTransId="{25646227-E10C-4021-8CEA-B19336082685}" sibTransId="{A432FEE6-2E6B-4483-92B1-61F0764EA1BD}"/>
    <dgm:cxn modelId="{3F431BDB-0AAA-4B12-B1E0-190DC5B241F5}" type="presOf" srcId="{25646227-E10C-4021-8CEA-B19336082685}" destId="{59C1AA31-D700-4277-920A-6F3CCAB1B283}" srcOrd="0" destOrd="0" presId="urn:microsoft.com/office/officeart/2005/8/layout/hierarchy3"/>
    <dgm:cxn modelId="{848B47FD-78FE-4F9A-95C9-53B46DC9CD52}" srcId="{B153A129-60BB-4C1B-A725-E6590A6CAB71}" destId="{DB82B9D3-E5CD-4D38-B752-2B9E441040D9}" srcOrd="2" destOrd="0" parTransId="{BBB29D2F-6979-464F-B550-F9E7254E25AA}" sibTransId="{2B4CC3EA-6964-4D93-8C59-29EF6FF5CD6F}"/>
    <dgm:cxn modelId="{C2815EAA-EE30-4310-B187-43B554E9489D}" type="presOf" srcId="{BBB29D2F-6979-464F-B550-F9E7254E25AA}" destId="{B196FC15-BCFC-4B43-8B59-34C3B4983E2C}" srcOrd="0" destOrd="0" presId="urn:microsoft.com/office/officeart/2005/8/layout/hierarchy3"/>
    <dgm:cxn modelId="{3704E6FD-542D-4D2D-A5C6-CAD39B9E5BEC}" type="presOf" srcId="{06A8EF18-383E-43CC-A5BA-7676DF98E841}" destId="{3FC51E34-A292-4D1E-A97B-A0E1ED76D839}" srcOrd="0" destOrd="0" presId="urn:microsoft.com/office/officeart/2005/8/layout/hierarchy3"/>
    <dgm:cxn modelId="{7C513BA8-1124-4E77-9B09-2D50F2BC9E91}" srcId="{B153A129-60BB-4C1B-A725-E6590A6CAB71}" destId="{B53F7986-367B-45CF-8D4D-0ADD39D84CEA}" srcOrd="4" destOrd="0" parTransId="{DE7CD5DE-8BD1-44B7-91C8-30DFFE2660AF}" sibTransId="{6D19483E-61E9-426E-B3E9-D5FE57DD69E9}"/>
    <dgm:cxn modelId="{DC9C4C53-6CF6-4D1A-805C-E31AE736AAB0}" type="presOf" srcId="{B153A129-60BB-4C1B-A725-E6590A6CAB71}" destId="{BA60F013-4DAA-47B4-8571-EC9604D24C6B}" srcOrd="0" destOrd="0" presId="urn:microsoft.com/office/officeart/2005/8/layout/hierarchy3"/>
    <dgm:cxn modelId="{271E3369-1337-4F55-96D8-16527AA54CC5}" srcId="{B153A129-60BB-4C1B-A725-E6590A6CAB71}" destId="{F65E556D-21DE-44F1-8EEA-24E55216A450}" srcOrd="15" destOrd="0" parTransId="{3923FF41-0B9F-4485-94A2-556E9DF5DEEE}" sibTransId="{22D5BF66-A2E5-4D04-9331-65F9B9C23A61}"/>
    <dgm:cxn modelId="{8E705850-8E3E-408E-8919-431F5A1A7A87}" type="presOf" srcId="{2D7793AA-DABC-44BC-88C1-27CF1FE8B58C}" destId="{81126463-FBBB-44A9-B904-BD9CCFF14FA3}" srcOrd="0" destOrd="0" presId="urn:microsoft.com/office/officeart/2005/8/layout/hierarchy3"/>
    <dgm:cxn modelId="{555D4602-69F4-4C95-89D4-703CDE159179}" srcId="{B153A129-60BB-4C1B-A725-E6590A6CAB71}" destId="{65DCA6F1-3121-4D3A-8ABD-938BFFE7DB03}" srcOrd="8" destOrd="0" parTransId="{5A9DCCC8-37B0-4220-8E49-4A82D6CD4468}" sibTransId="{140E702E-D299-44FD-BD64-DDC53E40ACBF}"/>
    <dgm:cxn modelId="{6C6139D2-E494-4875-BF82-3C061748020F}" type="presOf" srcId="{50AF0EBF-3873-4021-AA6A-E52888AE1A77}" destId="{D4D62930-03D9-4CA1-9692-CA0F3A83C26C}" srcOrd="0" destOrd="0" presId="urn:microsoft.com/office/officeart/2005/8/layout/hierarchy3"/>
    <dgm:cxn modelId="{06A11E17-D48D-4220-830B-49E7BD7E69CE}" type="presOf" srcId="{F9432939-E19E-41BB-85BE-6442C7CDC65C}" destId="{389FE7A1-6FBE-4FEC-86C1-D4430EFC1944}" srcOrd="0" destOrd="0" presId="urn:microsoft.com/office/officeart/2005/8/layout/hierarchy3"/>
    <dgm:cxn modelId="{5EFEE6B0-C288-43FA-B884-0E981203A224}" srcId="{74BF5F8D-C73A-41FE-8F37-D3FFECBFA913}" destId="{F13EEE3B-1FBA-4925-8202-E5BFD1EC891A}" srcOrd="2" destOrd="0" parTransId="{893840B9-D6A4-4CFC-9D26-5EEEA4504948}" sibTransId="{F17CA59E-0E79-4D60-ACE8-2C9236EDAB85}"/>
    <dgm:cxn modelId="{17223072-4F5C-4F62-A07C-79390DAF4C8F}" type="presOf" srcId="{C4C620C4-B1FC-4B9A-8A90-74A7816DF9B5}" destId="{538CDDCC-4998-467E-9C5A-6B9B016CC176}" srcOrd="0" destOrd="0" presId="urn:microsoft.com/office/officeart/2005/8/layout/hierarchy3"/>
    <dgm:cxn modelId="{7CC79FCB-4DAF-4512-8748-F6CABC31403D}" type="presOf" srcId="{4EC97A9C-476A-4008-B89A-3216F53EB5D0}" destId="{D327205B-F2F5-45BF-8705-BD9912059693}" srcOrd="0" destOrd="0" presId="urn:microsoft.com/office/officeart/2005/8/layout/hierarchy3"/>
    <dgm:cxn modelId="{87D14F02-FF83-4896-AE31-A75676DEF01A}" type="presOf" srcId="{603F2689-BAC3-4281-B185-C114A8B02C07}" destId="{53568107-8479-45C2-A234-8196D4BEB430}" srcOrd="0" destOrd="0" presId="urn:microsoft.com/office/officeart/2005/8/layout/hierarchy3"/>
    <dgm:cxn modelId="{4EA829C4-E0EC-4501-9269-91A3854479F6}" srcId="{B153A129-60BB-4C1B-A725-E6590A6CAB71}" destId="{F6A2E388-04C9-41C0-909E-0DB60ABE265F}" srcOrd="16" destOrd="0" parTransId="{CB72B6CD-D9C2-4D19-9332-17F6D777AB20}" sibTransId="{9E85D40F-230C-4D3D-B521-96426DFB2C04}"/>
    <dgm:cxn modelId="{EA348D46-AB27-454C-B8EB-8DFD8BF863C3}" type="presOf" srcId="{8D1A1ADC-105C-4F55-8F7F-39FFD5285D7A}" destId="{3CEE3FA7-69FA-479B-9AA5-7E890D87AC38}" srcOrd="0" destOrd="0" presId="urn:microsoft.com/office/officeart/2005/8/layout/hierarchy3"/>
    <dgm:cxn modelId="{67C687E4-E458-4A30-81BA-11215609D279}" type="presOf" srcId="{0768717C-D34B-4B4D-BC1C-1C1AB7187895}" destId="{B2C24E4F-BCA4-461A-98C7-594F8A658EF2}" srcOrd="0" destOrd="0" presId="urn:microsoft.com/office/officeart/2005/8/layout/hierarchy3"/>
    <dgm:cxn modelId="{2A3772BB-220C-4A00-A4DA-DB84C44EDB79}" type="presOf" srcId="{9A7208FA-38D1-4165-A14F-DAB4D4EA5A0C}" destId="{FBED14FA-2665-4EF2-80B3-6CA1E286E4E1}" srcOrd="0" destOrd="0" presId="urn:microsoft.com/office/officeart/2005/8/layout/hierarchy3"/>
    <dgm:cxn modelId="{A72FB6E6-3006-48EC-AD50-EB92C06E0B34}" type="presOf" srcId="{B8DEBC63-B241-4F83-8408-7748446E0E93}" destId="{C2BA8400-F949-49D2-A696-66D661F38BB2}" srcOrd="0" destOrd="0" presId="urn:microsoft.com/office/officeart/2005/8/layout/hierarchy3"/>
    <dgm:cxn modelId="{0191E7AE-BEEA-42B4-962B-F0C243B8D2B3}" srcId="{B153A129-60BB-4C1B-A725-E6590A6CAB71}" destId="{CC782DBC-E091-45D6-BB0C-74115207FE19}" srcOrd="13" destOrd="0" parTransId="{F9432939-E19E-41BB-85BE-6442C7CDC65C}" sibTransId="{90468A44-D359-4960-9F90-A84B92AD0F13}"/>
    <dgm:cxn modelId="{7815C83E-1647-4686-A71D-A9506EC0FAEE}" srcId="{74BF5F8D-C73A-41FE-8F37-D3FFECBFA913}" destId="{2D7793AA-DABC-44BC-88C1-27CF1FE8B58C}" srcOrd="0" destOrd="0" parTransId="{1DC12DE7-05B6-47D2-9DC2-82C909390D90}" sibTransId="{3F6381E8-D001-4D26-AD40-8AFFC1EBE7B9}"/>
    <dgm:cxn modelId="{6FA744F1-1D2E-4651-9E4E-7C28E217665B}" srcId="{E37B9D4A-222C-4D61-98BC-EF584A9800C4}" destId="{74BF5F8D-C73A-41FE-8F37-D3FFECBFA913}" srcOrd="0" destOrd="0" parTransId="{2E1FDAD3-A4DC-4974-8BA5-7E88E72F01F4}" sibTransId="{A8EE905B-C8D4-47A2-8A59-3111CE88A803}"/>
    <dgm:cxn modelId="{83246962-9147-4191-A5B8-3F1410FD080D}" type="presOf" srcId="{5A9DCCC8-37B0-4220-8E49-4A82D6CD4468}" destId="{5BA310CA-5C84-4E29-9EE6-9005CA318CA9}" srcOrd="0" destOrd="0" presId="urn:microsoft.com/office/officeart/2005/8/layout/hierarchy3"/>
    <dgm:cxn modelId="{8439A6DE-4D76-437B-AC7F-B39FBEF05235}" type="presOf" srcId="{65DCA6F1-3121-4D3A-8ABD-938BFFE7DB03}" destId="{4ECEA93E-388A-4199-9F78-B18D9B156F34}" srcOrd="0" destOrd="0" presId="urn:microsoft.com/office/officeart/2005/8/layout/hierarchy3"/>
    <dgm:cxn modelId="{FAA2F78E-B9C1-45F3-A7B7-E75316A78A77}" type="presOf" srcId="{CC782DBC-E091-45D6-BB0C-74115207FE19}" destId="{BA9BA5BC-E7C3-4DCF-AA91-48A6B2AFF46B}" srcOrd="0" destOrd="0" presId="urn:microsoft.com/office/officeart/2005/8/layout/hierarchy3"/>
    <dgm:cxn modelId="{E4BFC8B7-DFB9-461A-A45D-565E9DFD9FA1}" srcId="{B153A129-60BB-4C1B-A725-E6590A6CAB71}" destId="{73E76FA4-DDFE-42F3-BB22-D00287D98BE1}" srcOrd="17" destOrd="0" parTransId="{28555645-3CA6-4595-AD7C-57489290C04F}" sibTransId="{B1F050FF-5951-44BE-B3A6-782EE9BFB1FA}"/>
    <dgm:cxn modelId="{95AB896A-F0D0-484B-89D1-33D4F4A46E93}" srcId="{B153A129-60BB-4C1B-A725-E6590A6CAB71}" destId="{57E89695-3137-433F-BE98-E7A48F5A1B85}" srcOrd="12" destOrd="0" parTransId="{722D125B-3A1C-43D0-ACC6-4F6BC47B3896}" sibTransId="{B9508214-CD4B-4526-B109-D33A361542E1}"/>
    <dgm:cxn modelId="{0E9CA134-9E31-45F5-9E14-46C856D4C54B}" type="presOf" srcId="{CB4D0221-AEEB-441B-9873-CD346F7C7430}" destId="{1E39C484-8395-46D3-9050-ACB7D954641A}" srcOrd="0" destOrd="0" presId="urn:microsoft.com/office/officeart/2005/8/layout/hierarchy3"/>
    <dgm:cxn modelId="{CFA0C0A0-21B4-48C6-9AFA-99F11ADFA052}" type="presOf" srcId="{1DC12DE7-05B6-47D2-9DC2-82C909390D90}" destId="{452C99FF-B7E1-4DC1-882E-4AC8E72EE0FA}" srcOrd="0" destOrd="0" presId="urn:microsoft.com/office/officeart/2005/8/layout/hierarchy3"/>
    <dgm:cxn modelId="{F2481462-3D8A-4782-A356-8CB53C42F735}" type="presOf" srcId="{82F075D6-4C54-4CC4-8947-D1D873B63926}" destId="{47EC9EF7-6C54-4A07-BED8-43E82E243461}" srcOrd="0" destOrd="0" presId="urn:microsoft.com/office/officeart/2005/8/layout/hierarchy3"/>
    <dgm:cxn modelId="{91ECC10B-1087-41B6-A13C-B5D872561C84}" type="presOf" srcId="{A3C2B75F-C3C7-4DFD-B895-7455C7724296}" destId="{80021455-F50F-4E95-8CF8-91EADB8C29B0}" srcOrd="0" destOrd="0" presId="urn:microsoft.com/office/officeart/2005/8/layout/hierarchy3"/>
    <dgm:cxn modelId="{B15DA3A4-AF2F-4AD0-A5D7-6BACEFFC3F90}" type="presOf" srcId="{A9CFF7B3-5D3F-4CA2-B7CC-E4874D5249DD}" destId="{694C6B53-9CA1-4EC1-9DC5-85CF1A5AE105}" srcOrd="0" destOrd="0" presId="urn:microsoft.com/office/officeart/2005/8/layout/hierarchy3"/>
    <dgm:cxn modelId="{9A691A06-42D2-40E8-B666-D91BF46EAA2C}" type="presOf" srcId="{1C7966E9-2799-420F-87A9-3A0FE6847051}" destId="{E7A1AC2F-19A5-4BAE-BEA2-52591530DCDD}" srcOrd="0" destOrd="0" presId="urn:microsoft.com/office/officeart/2005/8/layout/hierarchy3"/>
    <dgm:cxn modelId="{08D6C13A-8CFB-40D7-A0C1-A1C79EA22BF6}" srcId="{E37B9D4A-222C-4D61-98BC-EF584A9800C4}" destId="{B153A129-60BB-4C1B-A725-E6590A6CAB71}" srcOrd="1" destOrd="0" parTransId="{4A328626-6EBC-4A22-8147-340A170DC8C3}" sibTransId="{7BCC9C35-EE65-4490-AD5E-CB6E6E97BD67}"/>
    <dgm:cxn modelId="{B76AC938-72E8-4086-ADE3-40DC6E591E6A}" type="presOf" srcId="{3923FF41-0B9F-4485-94A2-556E9DF5DEEE}" destId="{870B4B67-C5C7-4430-876F-12149BA373F8}" srcOrd="0" destOrd="0" presId="urn:microsoft.com/office/officeart/2005/8/layout/hierarchy3"/>
    <dgm:cxn modelId="{3597E62E-BBD9-486B-BFD2-CBC23C93CA78}" type="presOf" srcId="{74BF5F8D-C73A-41FE-8F37-D3FFECBFA913}" destId="{6476F8BE-F335-4D57-84BF-DEF884C8AA71}" srcOrd="0" destOrd="0" presId="urn:microsoft.com/office/officeart/2005/8/layout/hierarchy3"/>
    <dgm:cxn modelId="{D415A128-4868-455B-816F-B915942809BD}" type="presOf" srcId="{893840B9-D6A4-4CFC-9D26-5EEEA4504948}" destId="{F727323F-285D-4CF2-BD6C-5D90EA63C4E5}" srcOrd="0" destOrd="0" presId="urn:microsoft.com/office/officeart/2005/8/layout/hierarchy3"/>
    <dgm:cxn modelId="{7ACD46A6-9515-44D9-91AD-35277BFA7B98}" srcId="{74BF5F8D-C73A-41FE-8F37-D3FFECBFA913}" destId="{7E1B984C-F00C-44EF-A346-2A1CA9A61CD8}" srcOrd="6" destOrd="0" parTransId="{C4C620C4-B1FC-4B9A-8A90-74A7816DF9B5}" sibTransId="{75ED34D6-8186-44EE-AB2E-8D3D91A54772}"/>
    <dgm:cxn modelId="{C6325F09-0A83-442E-9BC2-9FD109919AF9}" type="presOf" srcId="{F1FA50C8-DBF8-4BC7-8B3D-C9E18F8CC3B3}" destId="{722D3385-7FC5-46CF-95B4-A8B52F52D7BB}" srcOrd="0" destOrd="0" presId="urn:microsoft.com/office/officeart/2005/8/layout/hierarchy3"/>
    <dgm:cxn modelId="{CA08F38E-0062-4B1A-B476-699C41D2053D}" type="presOf" srcId="{F13EEE3B-1FBA-4925-8202-E5BFD1EC891A}" destId="{37A23180-9D38-41DF-ACFA-4B8C6240D92A}" srcOrd="0" destOrd="0" presId="urn:microsoft.com/office/officeart/2005/8/layout/hierarchy3"/>
    <dgm:cxn modelId="{1205C81C-EBB6-443F-AD41-8736C8C9627A}" type="presOf" srcId="{7AAF225E-A448-40FE-A4C9-2D697192FD75}" destId="{DBC4B072-5895-4671-B68B-ACBF49AF378D}" srcOrd="0" destOrd="0" presId="urn:microsoft.com/office/officeart/2005/8/layout/hierarchy3"/>
    <dgm:cxn modelId="{16F91055-3835-45C2-A3E6-081F5B0933F7}" type="presOf" srcId="{0DEBB8C5-BED6-4402-B5F6-E92423794F29}" destId="{380A9527-A73C-4DAA-9FCB-CF6B0D9E1ED0}" srcOrd="0" destOrd="0" presId="urn:microsoft.com/office/officeart/2005/8/layout/hierarchy3"/>
    <dgm:cxn modelId="{845D2235-0C0A-4A84-923D-89A7014F63F7}" type="presOf" srcId="{F0942417-E7EF-4A6D-B612-3B6AD59BA750}" destId="{C4EF0045-8BBB-4F1F-B72C-D5F572B3A3A2}" srcOrd="0" destOrd="0" presId="urn:microsoft.com/office/officeart/2005/8/layout/hierarchy3"/>
    <dgm:cxn modelId="{FDF1CF3C-D307-43CA-AB02-913870B1F954}" type="presOf" srcId="{73E76FA4-DDFE-42F3-BB22-D00287D98BE1}" destId="{F608FBDC-1381-4D0C-A443-70E84A709B67}" srcOrd="0" destOrd="0" presId="urn:microsoft.com/office/officeart/2005/8/layout/hierarchy3"/>
    <dgm:cxn modelId="{67D98383-56C6-41EA-8472-FC71A2ED4C3D}" type="presOf" srcId="{BF54019A-6AF8-408B-8B18-BD9B3DFDC684}" destId="{A360561B-E21D-449F-B504-C9006C8FFCEE}" srcOrd="0" destOrd="0" presId="urn:microsoft.com/office/officeart/2005/8/layout/hierarchy3"/>
    <dgm:cxn modelId="{4AB35751-B71E-4477-8D89-8098173F1D19}" srcId="{74BF5F8D-C73A-41FE-8F37-D3FFECBFA913}" destId="{DAEBC763-727B-4F00-A86C-B22A2E513F04}" srcOrd="1" destOrd="0" parTransId="{7AAF225E-A448-40FE-A4C9-2D697192FD75}" sibTransId="{2B2AE68E-F10A-4E30-B2EA-3F3D0E0E3D4F}"/>
    <dgm:cxn modelId="{AD16BAD4-F9FB-44BC-990F-25C96808A044}" srcId="{B153A129-60BB-4C1B-A725-E6590A6CAB71}" destId="{50AF0EBF-3873-4021-AA6A-E52888AE1A77}" srcOrd="11" destOrd="0" parTransId="{A3C2B75F-C3C7-4DFD-B895-7455C7724296}" sibTransId="{0437695D-2CC2-4234-8B2E-50E3E0425953}"/>
    <dgm:cxn modelId="{2A72F5A4-D08A-47B3-884D-826ED683B20F}" srcId="{74BF5F8D-C73A-41FE-8F37-D3FFECBFA913}" destId="{ACB487C7-2FE4-4E83-8FC1-EFFF1F1A000C}" srcOrd="7" destOrd="0" parTransId="{B0DC8827-715B-45FB-ACFA-6DE182B856FD}" sibTransId="{02367BBD-0251-46D7-877F-80519E0525C4}"/>
    <dgm:cxn modelId="{657F199F-B55A-497F-928D-A986228C929D}" type="presOf" srcId="{DAEBC763-727B-4F00-A86C-B22A2E513F04}" destId="{8DBC447C-B4EF-4534-9380-2BC17949AA56}" srcOrd="0" destOrd="0" presId="urn:microsoft.com/office/officeart/2005/8/layout/hierarchy3"/>
    <dgm:cxn modelId="{F008CB6C-552B-4F90-AF5C-53B72C9048BA}" type="presOf" srcId="{8A92536E-9A54-4761-8B89-71C561D94430}" destId="{E465D588-A49E-447E-B130-FCB340866EA4}" srcOrd="0" destOrd="0" presId="urn:microsoft.com/office/officeart/2005/8/layout/hierarchy3"/>
    <dgm:cxn modelId="{CA8327CF-93A3-4E19-AAA6-2077074CCA02}" type="presOf" srcId="{C34F6CDA-3CCF-45E8-9277-55E1C2BC24A9}" destId="{E44AFCA0-F123-4C92-B66A-6A87EC5EDAEB}" srcOrd="0" destOrd="0" presId="urn:microsoft.com/office/officeart/2005/8/layout/hierarchy3"/>
    <dgm:cxn modelId="{B2FC61EE-18B9-4057-B92E-B2D63605AC44}" type="presOf" srcId="{71E75F32-D918-4FBB-A0AD-A5D868C6D02B}" destId="{E3C65E96-B329-4CF1-B41D-E5D2559F2113}" srcOrd="0" destOrd="0" presId="urn:microsoft.com/office/officeart/2005/8/layout/hierarchy3"/>
    <dgm:cxn modelId="{7C3D8246-DA50-4EE9-B4AE-85CD2264ACCB}" type="presOf" srcId="{B153A129-60BB-4C1B-A725-E6590A6CAB71}" destId="{3D54EEBB-1866-4DEE-9635-0283A27BE282}" srcOrd="1" destOrd="0" presId="urn:microsoft.com/office/officeart/2005/8/layout/hierarchy3"/>
    <dgm:cxn modelId="{3385C326-068F-43DA-AD0A-6DB484B26E22}" type="presOf" srcId="{260515E5-ACB0-4458-ABF0-7AB97DCE3A77}" destId="{BE6C2883-6217-4269-A54F-1FD91717A530}" srcOrd="0" destOrd="0" presId="urn:microsoft.com/office/officeart/2005/8/layout/hierarchy3"/>
    <dgm:cxn modelId="{F8768E1B-1534-4D1A-8F0F-451C85EA07D3}" srcId="{B153A129-60BB-4C1B-A725-E6590A6CAB71}" destId="{F1FA50C8-DBF8-4BC7-8B3D-C9E18F8CC3B3}" srcOrd="0" destOrd="0" parTransId="{BF54019A-6AF8-408B-8B18-BD9B3DFDC684}" sibTransId="{3C7D8400-0179-4803-8E70-D244A8F99791}"/>
    <dgm:cxn modelId="{D8F17F26-7056-4D54-BCC7-0E94329190D9}" type="presOf" srcId="{7E1B984C-F00C-44EF-A346-2A1CA9A61CD8}" destId="{795A5568-274C-48C0-ADA4-C479B12C2B9D}" srcOrd="0" destOrd="0" presId="urn:microsoft.com/office/officeart/2005/8/layout/hierarchy3"/>
    <dgm:cxn modelId="{D0EB062E-AE93-4792-91A9-BBE51971D648}" type="presOf" srcId="{DE7CD5DE-8BD1-44B7-91C8-30DFFE2660AF}" destId="{3733CC7C-8552-405E-9CEC-5DB3D6326F39}" srcOrd="0" destOrd="0" presId="urn:microsoft.com/office/officeart/2005/8/layout/hierarchy3"/>
    <dgm:cxn modelId="{F65BBA75-8D3E-4397-AC27-5B890C56343B}" type="presOf" srcId="{74BF5F8D-C73A-41FE-8F37-D3FFECBFA913}" destId="{F67DAF9E-AA87-4CE7-B6DE-4F1F6F6648CA}" srcOrd="1" destOrd="0" presId="urn:microsoft.com/office/officeart/2005/8/layout/hierarchy3"/>
    <dgm:cxn modelId="{DCB56361-ABEC-4320-A9D6-DD0B2EDA14CA}" type="presOf" srcId="{B0DC8827-715B-45FB-ACFA-6DE182B856FD}" destId="{3DD27C39-A228-4162-876D-AED4C98C2DB9}" srcOrd="0" destOrd="0" presId="urn:microsoft.com/office/officeart/2005/8/layout/hierarchy3"/>
    <dgm:cxn modelId="{1DE46C86-8F44-40E3-B948-765E1741D1FE}" srcId="{B153A129-60BB-4C1B-A725-E6590A6CAB71}" destId="{82F075D6-4C54-4CC4-8947-D1D873B63926}" srcOrd="7" destOrd="0" parTransId="{0FD35974-4933-4EAF-A9F9-9E98BC3DD178}" sibTransId="{B2141122-A931-4B43-9EFB-AE1EF3D8F565}"/>
    <dgm:cxn modelId="{BBBD1B87-A867-4B1B-904F-C486C122BCF0}" type="presOf" srcId="{ACB487C7-2FE4-4E83-8FC1-EFFF1F1A000C}" destId="{59BC535E-016D-4F35-96C5-E2E93FA52D53}" srcOrd="0" destOrd="0" presId="urn:microsoft.com/office/officeart/2005/8/layout/hierarchy3"/>
    <dgm:cxn modelId="{496BE580-E332-4FC9-9DBF-51141E805523}" type="presOf" srcId="{DB82B9D3-E5CD-4D38-B752-2B9E441040D9}" destId="{D64F792B-6253-49F6-970C-1C74E83DD31C}" srcOrd="0" destOrd="0" presId="urn:microsoft.com/office/officeart/2005/8/layout/hierarchy3"/>
    <dgm:cxn modelId="{722BB7B6-9ADB-48F1-876A-3A4624B61832}" type="presOf" srcId="{CB72B6CD-D9C2-4D19-9332-17F6D777AB20}" destId="{334836F9-F867-4145-B78F-55F46714406C}" srcOrd="0" destOrd="0" presId="urn:microsoft.com/office/officeart/2005/8/layout/hierarchy3"/>
    <dgm:cxn modelId="{6F287099-4CB2-41F1-81E3-82FA1F9CD2A4}" srcId="{B153A129-60BB-4C1B-A725-E6590A6CAB71}" destId="{8A92536E-9A54-4761-8B89-71C561D94430}" srcOrd="5" destOrd="0" parTransId="{1E472E6E-AC7B-4D0F-90A4-769A04EA6A00}" sibTransId="{176A8580-1A54-47E4-A609-8E10F1D1E90C}"/>
    <dgm:cxn modelId="{5A008FCF-FD85-430E-AB94-57342236B61E}" srcId="{B153A129-60BB-4C1B-A725-E6590A6CAB71}" destId="{4EC97A9C-476A-4008-B89A-3216F53EB5D0}" srcOrd="6" destOrd="0" parTransId="{F0942417-E7EF-4A6D-B612-3B6AD59BA750}" sibTransId="{15226758-AB52-4AF7-A229-52D290606000}"/>
    <dgm:cxn modelId="{141A360B-6EF8-48C2-8A19-2CAF7DB62520}" type="presOf" srcId="{F65E556D-21DE-44F1-8EEA-24E55216A450}" destId="{46C0D0E3-18B1-40EB-830A-2241630DD874}" srcOrd="0" destOrd="0" presId="urn:microsoft.com/office/officeart/2005/8/layout/hierarchy3"/>
    <dgm:cxn modelId="{A4961969-6B0F-44C7-B39F-C94986534047}" srcId="{B153A129-60BB-4C1B-A725-E6590A6CAB71}" destId="{F31D13D4-0B98-43BE-AA21-0FFD1C69F607}" srcOrd="3" destOrd="0" parTransId="{C34F6CDA-3CCF-45E8-9277-55E1C2BC24A9}" sibTransId="{ADAC1344-2097-4453-ACFE-63612D185E1D}"/>
    <dgm:cxn modelId="{DC49A749-D117-4198-98D0-7965BC8E1CAA}" type="presOf" srcId="{4EE2107F-254B-47FA-BF10-CBCDE83159C0}" destId="{50BDF2F6-D464-477A-97D4-665AD601D475}" srcOrd="0" destOrd="0" presId="urn:microsoft.com/office/officeart/2005/8/layout/hierarchy3"/>
    <dgm:cxn modelId="{E8B5C22F-1C86-4285-A2B5-4135499CA0EF}" type="presOf" srcId="{4C035D58-610B-4BDE-8513-DBA1B2184939}" destId="{97890533-67CB-4A56-9861-7676D1C65542}" srcOrd="0" destOrd="0" presId="urn:microsoft.com/office/officeart/2005/8/layout/hierarchy3"/>
    <dgm:cxn modelId="{09707069-25FF-4591-B148-4337715F9A97}" type="presOf" srcId="{B53F7986-367B-45CF-8D4D-0ADD39D84CEA}" destId="{6B0157D2-C642-4C3B-BD7A-69FF8E8BC766}" srcOrd="0" destOrd="0" presId="urn:microsoft.com/office/officeart/2005/8/layout/hierarchy3"/>
    <dgm:cxn modelId="{0085C909-9E10-46E7-B8FC-40E027B56E3F}" srcId="{74BF5F8D-C73A-41FE-8F37-D3FFECBFA913}" destId="{B8DEBC63-B241-4F83-8408-7748446E0E93}" srcOrd="8" destOrd="0" parTransId="{0768717C-D34B-4B4D-BC1C-1C1AB7187895}" sibTransId="{6332BAE0-D828-4CB6-9A0B-1D4378608B42}"/>
    <dgm:cxn modelId="{6FE7D11B-9702-4347-A9EA-2CFDFFCDD47B}" type="presOf" srcId="{F31D13D4-0B98-43BE-AA21-0FFD1C69F607}" destId="{0C23830D-F8E0-426B-A0D3-327060A4F132}" srcOrd="0" destOrd="0" presId="urn:microsoft.com/office/officeart/2005/8/layout/hierarchy3"/>
    <dgm:cxn modelId="{84FE97DC-39D8-4101-9E21-43184886D0A7}" type="presOf" srcId="{1E472E6E-AC7B-4D0F-90A4-769A04EA6A00}" destId="{A4A3040B-2ECA-41B9-98D2-BADA2C7DB758}" srcOrd="0" destOrd="0" presId="urn:microsoft.com/office/officeart/2005/8/layout/hierarchy3"/>
    <dgm:cxn modelId="{F29F394E-BEAC-4E24-9F3B-AF1452A4B53A}" type="presParOf" srcId="{E03F465D-8C82-4D79-8E7D-2B44C3F94A89}" destId="{A9F509C1-A5C9-4484-8806-582A9F83B393}" srcOrd="0" destOrd="0" presId="urn:microsoft.com/office/officeart/2005/8/layout/hierarchy3"/>
    <dgm:cxn modelId="{690C4BA1-3B1C-4B43-99A1-D036DBEEA58B}" type="presParOf" srcId="{A9F509C1-A5C9-4484-8806-582A9F83B393}" destId="{06A36AC2-6011-44A4-BBA3-9E9B46C4FAA8}" srcOrd="0" destOrd="0" presId="urn:microsoft.com/office/officeart/2005/8/layout/hierarchy3"/>
    <dgm:cxn modelId="{2FCE7F34-8EBA-4D51-9507-29355D456CAD}" type="presParOf" srcId="{06A36AC2-6011-44A4-BBA3-9E9B46C4FAA8}" destId="{6476F8BE-F335-4D57-84BF-DEF884C8AA71}" srcOrd="0" destOrd="0" presId="urn:microsoft.com/office/officeart/2005/8/layout/hierarchy3"/>
    <dgm:cxn modelId="{18E94BB5-F804-413C-B2ED-BB8C38A8841E}" type="presParOf" srcId="{06A36AC2-6011-44A4-BBA3-9E9B46C4FAA8}" destId="{F67DAF9E-AA87-4CE7-B6DE-4F1F6F6648CA}" srcOrd="1" destOrd="0" presId="urn:microsoft.com/office/officeart/2005/8/layout/hierarchy3"/>
    <dgm:cxn modelId="{919CA328-EA94-4B30-BCA8-D7CA51B03788}" type="presParOf" srcId="{A9F509C1-A5C9-4484-8806-582A9F83B393}" destId="{EC859500-AEA4-4EAD-889A-9DFC3BFE0097}" srcOrd="1" destOrd="0" presId="urn:microsoft.com/office/officeart/2005/8/layout/hierarchy3"/>
    <dgm:cxn modelId="{E64D78E5-EB62-4E80-AC06-1C96D59FE66F}" type="presParOf" srcId="{EC859500-AEA4-4EAD-889A-9DFC3BFE0097}" destId="{452C99FF-B7E1-4DC1-882E-4AC8E72EE0FA}" srcOrd="0" destOrd="0" presId="urn:microsoft.com/office/officeart/2005/8/layout/hierarchy3"/>
    <dgm:cxn modelId="{0772BC7C-FED9-4CC7-B01A-36576B5D92EB}" type="presParOf" srcId="{EC859500-AEA4-4EAD-889A-9DFC3BFE0097}" destId="{81126463-FBBB-44A9-B904-BD9CCFF14FA3}" srcOrd="1" destOrd="0" presId="urn:microsoft.com/office/officeart/2005/8/layout/hierarchy3"/>
    <dgm:cxn modelId="{A5A09ADE-41D2-4191-B16D-A12A48529CFA}" type="presParOf" srcId="{EC859500-AEA4-4EAD-889A-9DFC3BFE0097}" destId="{DBC4B072-5895-4671-B68B-ACBF49AF378D}" srcOrd="2" destOrd="0" presId="urn:microsoft.com/office/officeart/2005/8/layout/hierarchy3"/>
    <dgm:cxn modelId="{1443F338-87E2-4B7C-AB96-E8639F9C8D9D}" type="presParOf" srcId="{EC859500-AEA4-4EAD-889A-9DFC3BFE0097}" destId="{8DBC447C-B4EF-4534-9380-2BC17949AA56}" srcOrd="3" destOrd="0" presId="urn:microsoft.com/office/officeart/2005/8/layout/hierarchy3"/>
    <dgm:cxn modelId="{07A1634F-4CAE-4846-A4C3-1F25BD68FDEF}" type="presParOf" srcId="{EC859500-AEA4-4EAD-889A-9DFC3BFE0097}" destId="{F727323F-285D-4CF2-BD6C-5D90EA63C4E5}" srcOrd="4" destOrd="0" presId="urn:microsoft.com/office/officeart/2005/8/layout/hierarchy3"/>
    <dgm:cxn modelId="{C09C053B-2A00-4FE2-8980-5D5257CB3BD5}" type="presParOf" srcId="{EC859500-AEA4-4EAD-889A-9DFC3BFE0097}" destId="{37A23180-9D38-41DF-ACFA-4B8C6240D92A}" srcOrd="5" destOrd="0" presId="urn:microsoft.com/office/officeart/2005/8/layout/hierarchy3"/>
    <dgm:cxn modelId="{EEEF3DB1-F22A-4716-87A7-246F583D3A36}" type="presParOf" srcId="{EC859500-AEA4-4EAD-889A-9DFC3BFE0097}" destId="{F9ACF6BF-47D5-409E-87A2-212423985EA4}" srcOrd="6" destOrd="0" presId="urn:microsoft.com/office/officeart/2005/8/layout/hierarchy3"/>
    <dgm:cxn modelId="{EF573F1F-6187-4B37-ADCA-47DF267778BF}" type="presParOf" srcId="{EC859500-AEA4-4EAD-889A-9DFC3BFE0097}" destId="{3FC51E34-A292-4D1E-A97B-A0E1ED76D839}" srcOrd="7" destOrd="0" presId="urn:microsoft.com/office/officeart/2005/8/layout/hierarchy3"/>
    <dgm:cxn modelId="{6B3C8201-660B-471E-B7FC-B79416883B63}" type="presParOf" srcId="{EC859500-AEA4-4EAD-889A-9DFC3BFE0097}" destId="{380A9527-A73C-4DAA-9FCB-CF6B0D9E1ED0}" srcOrd="8" destOrd="0" presId="urn:microsoft.com/office/officeart/2005/8/layout/hierarchy3"/>
    <dgm:cxn modelId="{C02168E7-EA85-4C67-8BF1-6E027F2F4660}" type="presParOf" srcId="{EC859500-AEA4-4EAD-889A-9DFC3BFE0097}" destId="{454BDCEA-6A3F-4AEC-86BE-0095D0DFD0E8}" srcOrd="9" destOrd="0" presId="urn:microsoft.com/office/officeart/2005/8/layout/hierarchy3"/>
    <dgm:cxn modelId="{FC1B98D8-E396-4975-9429-81851047033D}" type="presParOf" srcId="{EC859500-AEA4-4EAD-889A-9DFC3BFE0097}" destId="{59C1AA31-D700-4277-920A-6F3CCAB1B283}" srcOrd="10" destOrd="0" presId="urn:microsoft.com/office/officeart/2005/8/layout/hierarchy3"/>
    <dgm:cxn modelId="{96D3F00D-CB5A-4E63-A90A-8E67A129DD19}" type="presParOf" srcId="{EC859500-AEA4-4EAD-889A-9DFC3BFE0097}" destId="{E7A1AC2F-19A5-4BAE-BEA2-52591530DCDD}" srcOrd="11" destOrd="0" presId="urn:microsoft.com/office/officeart/2005/8/layout/hierarchy3"/>
    <dgm:cxn modelId="{1558373A-F5B9-4094-8D6F-D1F1058E787B}" type="presParOf" srcId="{EC859500-AEA4-4EAD-889A-9DFC3BFE0097}" destId="{538CDDCC-4998-467E-9C5A-6B9B016CC176}" srcOrd="12" destOrd="0" presId="urn:microsoft.com/office/officeart/2005/8/layout/hierarchy3"/>
    <dgm:cxn modelId="{7700C199-5866-4500-8E71-AB94C8F0E587}" type="presParOf" srcId="{EC859500-AEA4-4EAD-889A-9DFC3BFE0097}" destId="{795A5568-274C-48C0-ADA4-C479B12C2B9D}" srcOrd="13" destOrd="0" presId="urn:microsoft.com/office/officeart/2005/8/layout/hierarchy3"/>
    <dgm:cxn modelId="{9EEC8461-FD34-48D7-BB66-8C77741FDB3A}" type="presParOf" srcId="{EC859500-AEA4-4EAD-889A-9DFC3BFE0097}" destId="{3DD27C39-A228-4162-876D-AED4C98C2DB9}" srcOrd="14" destOrd="0" presId="urn:microsoft.com/office/officeart/2005/8/layout/hierarchy3"/>
    <dgm:cxn modelId="{9BA8FC50-53BE-41C8-8696-370C3D1AE88B}" type="presParOf" srcId="{EC859500-AEA4-4EAD-889A-9DFC3BFE0097}" destId="{59BC535E-016D-4F35-96C5-E2E93FA52D53}" srcOrd="15" destOrd="0" presId="urn:microsoft.com/office/officeart/2005/8/layout/hierarchy3"/>
    <dgm:cxn modelId="{79526FC0-BFB9-449B-BA8F-AB35D03082B4}" type="presParOf" srcId="{EC859500-AEA4-4EAD-889A-9DFC3BFE0097}" destId="{B2C24E4F-BCA4-461A-98C7-594F8A658EF2}" srcOrd="16" destOrd="0" presId="urn:microsoft.com/office/officeart/2005/8/layout/hierarchy3"/>
    <dgm:cxn modelId="{1207B4CD-93D0-4315-BFF7-DF02B5EFBDD2}" type="presParOf" srcId="{EC859500-AEA4-4EAD-889A-9DFC3BFE0097}" destId="{C2BA8400-F949-49D2-A696-66D661F38BB2}" srcOrd="17" destOrd="0" presId="urn:microsoft.com/office/officeart/2005/8/layout/hierarchy3"/>
    <dgm:cxn modelId="{6A5A7C97-A353-4650-B36C-73AC266FDCD3}" type="presParOf" srcId="{EC859500-AEA4-4EAD-889A-9DFC3BFE0097}" destId="{1E39C484-8395-46D3-9050-ACB7D954641A}" srcOrd="18" destOrd="0" presId="urn:microsoft.com/office/officeart/2005/8/layout/hierarchy3"/>
    <dgm:cxn modelId="{A08315EF-8905-45B7-B212-ACAA2E4ADA8F}" type="presParOf" srcId="{EC859500-AEA4-4EAD-889A-9DFC3BFE0097}" destId="{97890533-67CB-4A56-9861-7676D1C65542}" srcOrd="19" destOrd="0" presId="urn:microsoft.com/office/officeart/2005/8/layout/hierarchy3"/>
    <dgm:cxn modelId="{39419835-68F4-43DC-8845-802074D34A2F}" type="presParOf" srcId="{E03F465D-8C82-4D79-8E7D-2B44C3F94A89}" destId="{1A623CEB-2987-4EF7-A24F-512C26F9D43D}" srcOrd="1" destOrd="0" presId="urn:microsoft.com/office/officeart/2005/8/layout/hierarchy3"/>
    <dgm:cxn modelId="{402B9F67-FBD7-4C8C-BA70-30F44D19BB05}" type="presParOf" srcId="{1A623CEB-2987-4EF7-A24F-512C26F9D43D}" destId="{4F8CAE59-6604-493C-B784-A356F73B9A5F}" srcOrd="0" destOrd="0" presId="urn:microsoft.com/office/officeart/2005/8/layout/hierarchy3"/>
    <dgm:cxn modelId="{C9D71923-1819-4704-A66B-C84A439255BE}" type="presParOf" srcId="{4F8CAE59-6604-493C-B784-A356F73B9A5F}" destId="{BA60F013-4DAA-47B4-8571-EC9604D24C6B}" srcOrd="0" destOrd="0" presId="urn:microsoft.com/office/officeart/2005/8/layout/hierarchy3"/>
    <dgm:cxn modelId="{AE4968C3-22FC-4DB1-B287-7BB0CCE0C7C0}" type="presParOf" srcId="{4F8CAE59-6604-493C-B784-A356F73B9A5F}" destId="{3D54EEBB-1866-4DEE-9635-0283A27BE282}" srcOrd="1" destOrd="0" presId="urn:microsoft.com/office/officeart/2005/8/layout/hierarchy3"/>
    <dgm:cxn modelId="{FA8F27FD-10B1-4199-B11F-EF2FD2923640}" type="presParOf" srcId="{1A623CEB-2987-4EF7-A24F-512C26F9D43D}" destId="{E79CDDAE-94BD-47AE-86B7-A4DAE54EA7A2}" srcOrd="1" destOrd="0" presId="urn:microsoft.com/office/officeart/2005/8/layout/hierarchy3"/>
    <dgm:cxn modelId="{596891F9-A9CE-46B7-A6EF-58B7D76EFFFE}" type="presParOf" srcId="{E79CDDAE-94BD-47AE-86B7-A4DAE54EA7A2}" destId="{A360561B-E21D-449F-B504-C9006C8FFCEE}" srcOrd="0" destOrd="0" presId="urn:microsoft.com/office/officeart/2005/8/layout/hierarchy3"/>
    <dgm:cxn modelId="{604761DF-2AF9-4153-9141-0E1975B08C49}" type="presParOf" srcId="{E79CDDAE-94BD-47AE-86B7-A4DAE54EA7A2}" destId="{722D3385-7FC5-46CF-95B4-A8B52F52D7BB}" srcOrd="1" destOrd="0" presId="urn:microsoft.com/office/officeart/2005/8/layout/hierarchy3"/>
    <dgm:cxn modelId="{7AE23F7C-3426-4175-A923-FF8C1E41C68E}" type="presParOf" srcId="{E79CDDAE-94BD-47AE-86B7-A4DAE54EA7A2}" destId="{3CEE3FA7-69FA-479B-9AA5-7E890D87AC38}" srcOrd="2" destOrd="0" presId="urn:microsoft.com/office/officeart/2005/8/layout/hierarchy3"/>
    <dgm:cxn modelId="{F6F3D359-2350-4E7E-B50D-DCC41EB84B5C}" type="presParOf" srcId="{E79CDDAE-94BD-47AE-86B7-A4DAE54EA7A2}" destId="{FBED14FA-2665-4EF2-80B3-6CA1E286E4E1}" srcOrd="3" destOrd="0" presId="urn:microsoft.com/office/officeart/2005/8/layout/hierarchy3"/>
    <dgm:cxn modelId="{99AA9DD3-970F-4D51-BAA2-7E530EBE1BC3}" type="presParOf" srcId="{E79CDDAE-94BD-47AE-86B7-A4DAE54EA7A2}" destId="{B196FC15-BCFC-4B43-8B59-34C3B4983E2C}" srcOrd="4" destOrd="0" presId="urn:microsoft.com/office/officeart/2005/8/layout/hierarchy3"/>
    <dgm:cxn modelId="{A52C2F50-B22B-4479-87CA-459AB036768C}" type="presParOf" srcId="{E79CDDAE-94BD-47AE-86B7-A4DAE54EA7A2}" destId="{D64F792B-6253-49F6-970C-1C74E83DD31C}" srcOrd="5" destOrd="0" presId="urn:microsoft.com/office/officeart/2005/8/layout/hierarchy3"/>
    <dgm:cxn modelId="{8E97AA9D-8BEA-490D-9F7D-E3F2528F8C51}" type="presParOf" srcId="{E79CDDAE-94BD-47AE-86B7-A4DAE54EA7A2}" destId="{E44AFCA0-F123-4C92-B66A-6A87EC5EDAEB}" srcOrd="6" destOrd="0" presId="urn:microsoft.com/office/officeart/2005/8/layout/hierarchy3"/>
    <dgm:cxn modelId="{45F6C6BC-FC66-4806-AB38-0CC48DED69FF}" type="presParOf" srcId="{E79CDDAE-94BD-47AE-86B7-A4DAE54EA7A2}" destId="{0C23830D-F8E0-426B-A0D3-327060A4F132}" srcOrd="7" destOrd="0" presId="urn:microsoft.com/office/officeart/2005/8/layout/hierarchy3"/>
    <dgm:cxn modelId="{943C80FF-03C8-4502-9D54-2F1EA82A3EBA}" type="presParOf" srcId="{E79CDDAE-94BD-47AE-86B7-A4DAE54EA7A2}" destId="{3733CC7C-8552-405E-9CEC-5DB3D6326F39}" srcOrd="8" destOrd="0" presId="urn:microsoft.com/office/officeart/2005/8/layout/hierarchy3"/>
    <dgm:cxn modelId="{17269F7D-947B-4798-86E2-64195649C762}" type="presParOf" srcId="{E79CDDAE-94BD-47AE-86B7-A4DAE54EA7A2}" destId="{6B0157D2-C642-4C3B-BD7A-69FF8E8BC766}" srcOrd="9" destOrd="0" presId="urn:microsoft.com/office/officeart/2005/8/layout/hierarchy3"/>
    <dgm:cxn modelId="{73211530-38AD-4F40-8174-D58E1F7941D2}" type="presParOf" srcId="{E79CDDAE-94BD-47AE-86B7-A4DAE54EA7A2}" destId="{A4A3040B-2ECA-41B9-98D2-BADA2C7DB758}" srcOrd="10" destOrd="0" presId="urn:microsoft.com/office/officeart/2005/8/layout/hierarchy3"/>
    <dgm:cxn modelId="{46C99B78-9FEE-49E1-A182-4C3BAB29650C}" type="presParOf" srcId="{E79CDDAE-94BD-47AE-86B7-A4DAE54EA7A2}" destId="{E465D588-A49E-447E-B130-FCB340866EA4}" srcOrd="11" destOrd="0" presId="urn:microsoft.com/office/officeart/2005/8/layout/hierarchy3"/>
    <dgm:cxn modelId="{BB89A73E-4338-42E5-B94A-1488780EC227}" type="presParOf" srcId="{E79CDDAE-94BD-47AE-86B7-A4DAE54EA7A2}" destId="{C4EF0045-8BBB-4F1F-B72C-D5F572B3A3A2}" srcOrd="12" destOrd="0" presId="urn:microsoft.com/office/officeart/2005/8/layout/hierarchy3"/>
    <dgm:cxn modelId="{ECF2095E-7F73-4062-8382-D007A6C807AB}" type="presParOf" srcId="{E79CDDAE-94BD-47AE-86B7-A4DAE54EA7A2}" destId="{D327205B-F2F5-45BF-8705-BD9912059693}" srcOrd="13" destOrd="0" presId="urn:microsoft.com/office/officeart/2005/8/layout/hierarchy3"/>
    <dgm:cxn modelId="{E5212C33-02E5-4DC6-9A29-8BD5E4BF8FA2}" type="presParOf" srcId="{E79CDDAE-94BD-47AE-86B7-A4DAE54EA7A2}" destId="{A81EEE2F-153B-49FA-8A70-207E298299DE}" srcOrd="14" destOrd="0" presId="urn:microsoft.com/office/officeart/2005/8/layout/hierarchy3"/>
    <dgm:cxn modelId="{3F5BF096-A456-4EC3-BB14-6AD955E23999}" type="presParOf" srcId="{E79CDDAE-94BD-47AE-86B7-A4DAE54EA7A2}" destId="{47EC9EF7-6C54-4A07-BED8-43E82E243461}" srcOrd="15" destOrd="0" presId="urn:microsoft.com/office/officeart/2005/8/layout/hierarchy3"/>
    <dgm:cxn modelId="{809299E9-E31B-42A5-80C9-A0858113A51A}" type="presParOf" srcId="{E79CDDAE-94BD-47AE-86B7-A4DAE54EA7A2}" destId="{5BA310CA-5C84-4E29-9EE6-9005CA318CA9}" srcOrd="16" destOrd="0" presId="urn:microsoft.com/office/officeart/2005/8/layout/hierarchy3"/>
    <dgm:cxn modelId="{0CE87529-192A-4588-9C1C-F963E344B09A}" type="presParOf" srcId="{E79CDDAE-94BD-47AE-86B7-A4DAE54EA7A2}" destId="{4ECEA93E-388A-4199-9F78-B18D9B156F34}" srcOrd="17" destOrd="0" presId="urn:microsoft.com/office/officeart/2005/8/layout/hierarchy3"/>
    <dgm:cxn modelId="{20B08020-6632-47DC-8F24-1532E480F2A5}" type="presParOf" srcId="{E79CDDAE-94BD-47AE-86B7-A4DAE54EA7A2}" destId="{50BDF2F6-D464-477A-97D4-665AD601D475}" srcOrd="18" destOrd="0" presId="urn:microsoft.com/office/officeart/2005/8/layout/hierarchy3"/>
    <dgm:cxn modelId="{A3F265EE-4E1F-4DE0-952B-5C19F7FFFE2B}" type="presParOf" srcId="{E79CDDAE-94BD-47AE-86B7-A4DAE54EA7A2}" destId="{5C4C953A-9A4A-446A-B5C2-94EB2F60BCD6}" srcOrd="19" destOrd="0" presId="urn:microsoft.com/office/officeart/2005/8/layout/hierarchy3"/>
    <dgm:cxn modelId="{560E7571-9534-4E69-B5C3-30B89B86495B}" type="presParOf" srcId="{E79CDDAE-94BD-47AE-86B7-A4DAE54EA7A2}" destId="{E3C65E96-B329-4CF1-B41D-E5D2559F2113}" srcOrd="20" destOrd="0" presId="urn:microsoft.com/office/officeart/2005/8/layout/hierarchy3"/>
    <dgm:cxn modelId="{8B17F96F-D280-4532-9775-C928C90850A6}" type="presParOf" srcId="{E79CDDAE-94BD-47AE-86B7-A4DAE54EA7A2}" destId="{BE6C2883-6217-4269-A54F-1FD91717A530}" srcOrd="21" destOrd="0" presId="urn:microsoft.com/office/officeart/2005/8/layout/hierarchy3"/>
    <dgm:cxn modelId="{0235CA44-1691-4203-9C4F-B3D72C050E5A}" type="presParOf" srcId="{E79CDDAE-94BD-47AE-86B7-A4DAE54EA7A2}" destId="{80021455-F50F-4E95-8CF8-91EADB8C29B0}" srcOrd="22" destOrd="0" presId="urn:microsoft.com/office/officeart/2005/8/layout/hierarchy3"/>
    <dgm:cxn modelId="{3E0DFF72-357A-41BF-8714-416940418788}" type="presParOf" srcId="{E79CDDAE-94BD-47AE-86B7-A4DAE54EA7A2}" destId="{D4D62930-03D9-4CA1-9692-CA0F3A83C26C}" srcOrd="23" destOrd="0" presId="urn:microsoft.com/office/officeart/2005/8/layout/hierarchy3"/>
    <dgm:cxn modelId="{6745C0D3-743D-4A80-8F3A-5709597126D4}" type="presParOf" srcId="{E79CDDAE-94BD-47AE-86B7-A4DAE54EA7A2}" destId="{4DCED732-3A4F-496C-ABB5-4AB978BBB251}" srcOrd="24" destOrd="0" presId="urn:microsoft.com/office/officeart/2005/8/layout/hierarchy3"/>
    <dgm:cxn modelId="{E9CE2314-E3BC-45B2-951F-CB9FA38B2640}" type="presParOf" srcId="{E79CDDAE-94BD-47AE-86B7-A4DAE54EA7A2}" destId="{619C44D1-A6C5-4D69-A033-EFB44E3993D3}" srcOrd="25" destOrd="0" presId="urn:microsoft.com/office/officeart/2005/8/layout/hierarchy3"/>
    <dgm:cxn modelId="{8E4DE91E-58CB-46FA-823B-BF2BA5059054}" type="presParOf" srcId="{E79CDDAE-94BD-47AE-86B7-A4DAE54EA7A2}" destId="{389FE7A1-6FBE-4FEC-86C1-D4430EFC1944}" srcOrd="26" destOrd="0" presId="urn:microsoft.com/office/officeart/2005/8/layout/hierarchy3"/>
    <dgm:cxn modelId="{41491277-15E2-4099-9036-3EF10D150A32}" type="presParOf" srcId="{E79CDDAE-94BD-47AE-86B7-A4DAE54EA7A2}" destId="{BA9BA5BC-E7C3-4DCF-AA91-48A6B2AFF46B}" srcOrd="27" destOrd="0" presId="urn:microsoft.com/office/officeart/2005/8/layout/hierarchy3"/>
    <dgm:cxn modelId="{A0E5D7F1-C797-4AB3-9F89-274AE5BE2AEE}" type="presParOf" srcId="{E79CDDAE-94BD-47AE-86B7-A4DAE54EA7A2}" destId="{53568107-8479-45C2-A234-8196D4BEB430}" srcOrd="28" destOrd="0" presId="urn:microsoft.com/office/officeart/2005/8/layout/hierarchy3"/>
    <dgm:cxn modelId="{84EF9181-1777-4BA0-9DB6-939F8186C142}" type="presParOf" srcId="{E79CDDAE-94BD-47AE-86B7-A4DAE54EA7A2}" destId="{694C6B53-9CA1-4EC1-9DC5-85CF1A5AE105}" srcOrd="29" destOrd="0" presId="urn:microsoft.com/office/officeart/2005/8/layout/hierarchy3"/>
    <dgm:cxn modelId="{55C74FB5-1ECD-458A-9EB1-100E549B3413}" type="presParOf" srcId="{E79CDDAE-94BD-47AE-86B7-A4DAE54EA7A2}" destId="{870B4B67-C5C7-4430-876F-12149BA373F8}" srcOrd="30" destOrd="0" presId="urn:microsoft.com/office/officeart/2005/8/layout/hierarchy3"/>
    <dgm:cxn modelId="{165DAE7E-FFC3-422B-B06B-5428C98A20E9}" type="presParOf" srcId="{E79CDDAE-94BD-47AE-86B7-A4DAE54EA7A2}" destId="{46C0D0E3-18B1-40EB-830A-2241630DD874}" srcOrd="31" destOrd="0" presId="urn:microsoft.com/office/officeart/2005/8/layout/hierarchy3"/>
    <dgm:cxn modelId="{685D913C-0CDC-4C03-9F82-983F782C7417}" type="presParOf" srcId="{E79CDDAE-94BD-47AE-86B7-A4DAE54EA7A2}" destId="{334836F9-F867-4145-B78F-55F46714406C}" srcOrd="32" destOrd="0" presId="urn:microsoft.com/office/officeart/2005/8/layout/hierarchy3"/>
    <dgm:cxn modelId="{499F0FF6-5806-4948-B3F3-44D701290BE9}" type="presParOf" srcId="{E79CDDAE-94BD-47AE-86B7-A4DAE54EA7A2}" destId="{E190EE00-EC08-44F5-B1B5-13C488133D60}" srcOrd="33" destOrd="0" presId="urn:microsoft.com/office/officeart/2005/8/layout/hierarchy3"/>
    <dgm:cxn modelId="{8104E568-C841-4545-A757-9CE994B5AA72}" type="presParOf" srcId="{E79CDDAE-94BD-47AE-86B7-A4DAE54EA7A2}" destId="{F269708D-2B60-49D7-AB5E-07ECD996E825}" srcOrd="34" destOrd="0" presId="urn:microsoft.com/office/officeart/2005/8/layout/hierarchy3"/>
    <dgm:cxn modelId="{4E6C9F5E-B05F-4A18-B2B1-46F5D825D4F9}" type="presParOf" srcId="{E79CDDAE-94BD-47AE-86B7-A4DAE54EA7A2}" destId="{F608FBDC-1381-4D0C-A443-70E84A709B67}" srcOrd="3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2875D-7899-40A3-9869-ECD30D040E67}" type="doc">
      <dgm:prSet loTypeId="urn:microsoft.com/office/officeart/2005/8/layout/hierarchy3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218E0F8-CC05-4019-9CD5-F46A137F9AA9}">
      <dgm:prSet phldrT="[Текст]" custT="1"/>
      <dgm:spPr/>
      <dgm:t>
        <a:bodyPr/>
        <a:lstStyle/>
        <a:p>
          <a:r>
            <a:rPr lang="ru-RU" sz="1200" b="1" dirty="0" smtClean="0"/>
            <a:t>Образовательные учреждения</a:t>
          </a:r>
          <a:endParaRPr lang="ru-RU" sz="1200" b="1" dirty="0"/>
        </a:p>
      </dgm:t>
    </dgm:pt>
    <dgm:pt modelId="{114A4A03-0B0B-4330-B4E6-889382DA9A6C}" type="parTrans" cxnId="{24B24FCC-97D9-4D2C-BBCD-98724EAE9C35}">
      <dgm:prSet/>
      <dgm:spPr/>
      <dgm:t>
        <a:bodyPr/>
        <a:lstStyle/>
        <a:p>
          <a:endParaRPr lang="ru-RU" b="1"/>
        </a:p>
      </dgm:t>
    </dgm:pt>
    <dgm:pt modelId="{95ECEE1E-5B1B-4A0C-A343-BABA5214DA75}" type="sibTrans" cxnId="{24B24FCC-97D9-4D2C-BBCD-98724EAE9C35}">
      <dgm:prSet/>
      <dgm:spPr/>
      <dgm:t>
        <a:bodyPr/>
        <a:lstStyle/>
        <a:p>
          <a:endParaRPr lang="ru-RU" b="1"/>
        </a:p>
      </dgm:t>
    </dgm:pt>
    <dgm:pt modelId="{28B22D79-8223-4BC2-B2DD-CD75A14A4697}">
      <dgm:prSet phldrT="[Текст]" custT="1"/>
      <dgm:spPr/>
      <dgm:t>
        <a:bodyPr/>
        <a:lstStyle/>
        <a:p>
          <a:r>
            <a:rPr lang="ru-RU" sz="1000" b="1" dirty="0" err="1" smtClean="0"/>
            <a:t>Hochschule</a:t>
          </a:r>
          <a:r>
            <a:rPr lang="ru-RU" sz="1000" b="1" dirty="0" smtClean="0"/>
            <a:t> </a:t>
          </a:r>
          <a:r>
            <a:rPr lang="ru-RU" sz="1000" b="1" dirty="0" err="1" smtClean="0"/>
            <a:t>Reutlingen</a:t>
          </a:r>
          <a:r>
            <a:rPr lang="ru-RU" sz="1000" b="1" dirty="0" smtClean="0"/>
            <a:t>, Германия</a:t>
          </a:r>
          <a:endParaRPr lang="ru-RU" sz="1000" b="1" dirty="0"/>
        </a:p>
      </dgm:t>
    </dgm:pt>
    <dgm:pt modelId="{ED91385C-2739-4BEC-BB79-43390B053FFA}" type="parTrans" cxnId="{9857B33D-36EC-42F1-A161-C7A428C8C42B}">
      <dgm:prSet/>
      <dgm:spPr/>
      <dgm:t>
        <a:bodyPr/>
        <a:lstStyle/>
        <a:p>
          <a:endParaRPr lang="ru-RU" sz="1000" b="1"/>
        </a:p>
      </dgm:t>
    </dgm:pt>
    <dgm:pt modelId="{C287ACEE-B15D-43FB-93BB-7D5466881912}" type="sibTrans" cxnId="{9857B33D-36EC-42F1-A161-C7A428C8C42B}">
      <dgm:prSet/>
      <dgm:spPr/>
      <dgm:t>
        <a:bodyPr/>
        <a:lstStyle/>
        <a:p>
          <a:endParaRPr lang="ru-RU" b="1"/>
        </a:p>
      </dgm:t>
    </dgm:pt>
    <dgm:pt modelId="{1386E333-CC52-4432-ADA9-37789A891BFA}">
      <dgm:prSet phldrT="[Текст]" custT="1"/>
      <dgm:spPr/>
      <dgm:t>
        <a:bodyPr/>
        <a:lstStyle/>
        <a:p>
          <a:r>
            <a:rPr lang="ru-RU" sz="1000" b="1" dirty="0" smtClean="0"/>
            <a:t>RWTH </a:t>
          </a:r>
          <a:r>
            <a:rPr lang="ru-RU" sz="1000" b="1" dirty="0" err="1" smtClean="0"/>
            <a:t>Aachen</a:t>
          </a:r>
          <a:r>
            <a:rPr lang="ru-RU" sz="1000" b="1" dirty="0" smtClean="0"/>
            <a:t> </a:t>
          </a:r>
          <a:r>
            <a:rPr lang="ru-RU" sz="1000" b="1" dirty="0" err="1" smtClean="0"/>
            <a:t>University</a:t>
          </a:r>
          <a:r>
            <a:rPr lang="en-US" sz="1000" b="1" dirty="0" smtClean="0"/>
            <a:t>, </a:t>
          </a:r>
          <a:r>
            <a:rPr lang="ru-RU" sz="1000" b="1" dirty="0" smtClean="0"/>
            <a:t>Германия</a:t>
          </a:r>
        </a:p>
      </dgm:t>
    </dgm:pt>
    <dgm:pt modelId="{B8221D9B-E628-48F5-9000-39E980B9AAA0}" type="parTrans" cxnId="{0E06DCE8-F923-4665-9A37-0AE442BE3B63}">
      <dgm:prSet/>
      <dgm:spPr/>
      <dgm:t>
        <a:bodyPr/>
        <a:lstStyle/>
        <a:p>
          <a:endParaRPr lang="ru-RU" sz="1000" b="1"/>
        </a:p>
      </dgm:t>
    </dgm:pt>
    <dgm:pt modelId="{AB8FE191-B8EA-44D7-855A-0D86E4055883}" type="sibTrans" cxnId="{0E06DCE8-F923-4665-9A37-0AE442BE3B63}">
      <dgm:prSet/>
      <dgm:spPr/>
      <dgm:t>
        <a:bodyPr/>
        <a:lstStyle/>
        <a:p>
          <a:endParaRPr lang="ru-RU" b="1"/>
        </a:p>
      </dgm:t>
    </dgm:pt>
    <dgm:pt modelId="{F56613DE-DDDF-46AD-A4CE-7AE8A95F5BEC}">
      <dgm:prSet phldrT="[Текст]" custT="1"/>
      <dgm:spPr/>
      <dgm:t>
        <a:bodyPr/>
        <a:lstStyle/>
        <a:p>
          <a:r>
            <a:rPr lang="ru-RU" sz="1200" b="1" dirty="0" smtClean="0"/>
            <a:t>Исследовательские учреждения</a:t>
          </a:r>
          <a:endParaRPr lang="ru-RU" sz="1200" b="1" dirty="0"/>
        </a:p>
      </dgm:t>
    </dgm:pt>
    <dgm:pt modelId="{945C5681-5901-498B-B66B-E330ADCEAE18}" type="parTrans" cxnId="{3A0900BA-3B99-4E0F-9411-A612CA8D52D7}">
      <dgm:prSet/>
      <dgm:spPr/>
      <dgm:t>
        <a:bodyPr/>
        <a:lstStyle/>
        <a:p>
          <a:endParaRPr lang="ru-RU" b="1"/>
        </a:p>
      </dgm:t>
    </dgm:pt>
    <dgm:pt modelId="{926346CA-1F03-409E-9458-2426EEC9CC62}" type="sibTrans" cxnId="{3A0900BA-3B99-4E0F-9411-A612CA8D52D7}">
      <dgm:prSet/>
      <dgm:spPr/>
      <dgm:t>
        <a:bodyPr/>
        <a:lstStyle/>
        <a:p>
          <a:endParaRPr lang="ru-RU" b="1"/>
        </a:p>
      </dgm:t>
    </dgm:pt>
    <dgm:pt modelId="{DDC406EC-39F5-45D4-8386-54F84402B5C8}">
      <dgm:prSet phldrT="[Текст]" custT="1"/>
      <dgm:spPr/>
      <dgm:t>
        <a:bodyPr/>
        <a:lstStyle/>
        <a:p>
          <a:r>
            <a:rPr lang="en-US" sz="1000" b="1" dirty="0" smtClean="0"/>
            <a:t>Lappeenranta University of Technology (LUT), </a:t>
          </a:r>
          <a:r>
            <a:rPr lang="ru-RU" sz="1000" b="1" dirty="0" smtClean="0"/>
            <a:t>Финляндия</a:t>
          </a:r>
          <a:endParaRPr lang="ru-RU" sz="1000" b="1" dirty="0"/>
        </a:p>
      </dgm:t>
    </dgm:pt>
    <dgm:pt modelId="{7CC05C6F-52F6-4D53-BB87-CC95245182A5}" type="parTrans" cxnId="{E851A91E-9B06-4809-9AFE-4FD0941ED084}">
      <dgm:prSet/>
      <dgm:spPr/>
      <dgm:t>
        <a:bodyPr/>
        <a:lstStyle/>
        <a:p>
          <a:endParaRPr lang="ru-RU" sz="1000" b="1"/>
        </a:p>
      </dgm:t>
    </dgm:pt>
    <dgm:pt modelId="{234F411C-635A-43BC-BB13-26BC5665519A}" type="sibTrans" cxnId="{E851A91E-9B06-4809-9AFE-4FD0941ED084}">
      <dgm:prSet/>
      <dgm:spPr/>
      <dgm:t>
        <a:bodyPr/>
        <a:lstStyle/>
        <a:p>
          <a:endParaRPr lang="ru-RU" b="1"/>
        </a:p>
      </dgm:t>
    </dgm:pt>
    <dgm:pt modelId="{6C5A0648-2D49-4C2D-92C5-B5933231D6DE}">
      <dgm:prSet phldrT="[Текст]" custT="1"/>
      <dgm:spPr/>
      <dgm:t>
        <a:bodyPr/>
        <a:lstStyle/>
        <a:p>
          <a:r>
            <a:rPr lang="en-US" sz="1000" b="1" dirty="0" smtClean="0"/>
            <a:t>Tampere University of Technology (TUT), </a:t>
          </a:r>
          <a:r>
            <a:rPr lang="ru-RU" sz="1000" b="1" dirty="0" smtClean="0"/>
            <a:t>Финляндия</a:t>
          </a:r>
          <a:endParaRPr lang="ru-RU" sz="1000" b="1" dirty="0"/>
        </a:p>
      </dgm:t>
    </dgm:pt>
    <dgm:pt modelId="{98F36BEA-0108-4084-96BB-D364808BF023}" type="parTrans" cxnId="{72D7B3F0-0C2B-4B7A-96E0-FC3B1010C73A}">
      <dgm:prSet/>
      <dgm:spPr/>
      <dgm:t>
        <a:bodyPr/>
        <a:lstStyle/>
        <a:p>
          <a:endParaRPr lang="ru-RU" sz="1000" b="1"/>
        </a:p>
      </dgm:t>
    </dgm:pt>
    <dgm:pt modelId="{372B5ABB-221B-4FB4-B0C5-E07255E4A258}" type="sibTrans" cxnId="{72D7B3F0-0C2B-4B7A-96E0-FC3B1010C73A}">
      <dgm:prSet/>
      <dgm:spPr/>
      <dgm:t>
        <a:bodyPr/>
        <a:lstStyle/>
        <a:p>
          <a:endParaRPr lang="ru-RU" b="1"/>
        </a:p>
      </dgm:t>
    </dgm:pt>
    <dgm:pt modelId="{7D47268A-4233-4AD1-A239-425547AB71B9}">
      <dgm:prSet custT="1"/>
      <dgm:spPr/>
      <dgm:t>
        <a:bodyPr/>
        <a:lstStyle/>
        <a:p>
          <a:r>
            <a:rPr lang="ru-RU" sz="1200" b="1" dirty="0" smtClean="0"/>
            <a:t>Частные компании</a:t>
          </a:r>
          <a:endParaRPr lang="ru-RU" sz="1200" b="1" dirty="0"/>
        </a:p>
      </dgm:t>
    </dgm:pt>
    <dgm:pt modelId="{6B9B0A2F-181D-4A26-9997-9D027D2AE677}" type="parTrans" cxnId="{77BBE624-D6B4-4FCC-A9A1-FF29638953CF}">
      <dgm:prSet/>
      <dgm:spPr/>
      <dgm:t>
        <a:bodyPr/>
        <a:lstStyle/>
        <a:p>
          <a:endParaRPr lang="ru-RU" b="1"/>
        </a:p>
      </dgm:t>
    </dgm:pt>
    <dgm:pt modelId="{E51F5C06-436E-41DD-836A-0DBA16B69D37}" type="sibTrans" cxnId="{77BBE624-D6B4-4FCC-A9A1-FF29638953CF}">
      <dgm:prSet/>
      <dgm:spPr/>
      <dgm:t>
        <a:bodyPr/>
        <a:lstStyle/>
        <a:p>
          <a:endParaRPr lang="ru-RU" b="1"/>
        </a:p>
      </dgm:t>
    </dgm:pt>
    <dgm:pt modelId="{7E7AE5F1-EA6D-486D-9C69-D2B96FC8304D}">
      <dgm:prSet custT="1"/>
      <dgm:spPr/>
      <dgm:t>
        <a:bodyPr/>
        <a:lstStyle/>
        <a:p>
          <a:r>
            <a:rPr lang="en-US" sz="1000" b="1" dirty="0" smtClean="0"/>
            <a:t>Munich University of Applied Sciences, </a:t>
          </a:r>
          <a:r>
            <a:rPr lang="ru-RU" sz="1000" b="1" dirty="0" smtClean="0"/>
            <a:t>Германия</a:t>
          </a:r>
          <a:endParaRPr lang="ru-RU" sz="1000" b="1" dirty="0"/>
        </a:p>
      </dgm:t>
    </dgm:pt>
    <dgm:pt modelId="{794C2167-6B98-4BCE-BD4B-2B7A55DC7FE9}" type="parTrans" cxnId="{F86BF6C9-8DF7-4987-BCF1-A8D0DA6E09BA}">
      <dgm:prSet/>
      <dgm:spPr/>
      <dgm:t>
        <a:bodyPr/>
        <a:lstStyle/>
        <a:p>
          <a:endParaRPr lang="ru-RU" sz="1000" b="1"/>
        </a:p>
      </dgm:t>
    </dgm:pt>
    <dgm:pt modelId="{303F90CA-B159-4F1A-BA73-6A2A97FF0ABF}" type="sibTrans" cxnId="{F86BF6C9-8DF7-4987-BCF1-A8D0DA6E09BA}">
      <dgm:prSet/>
      <dgm:spPr/>
      <dgm:t>
        <a:bodyPr/>
        <a:lstStyle/>
        <a:p>
          <a:endParaRPr lang="ru-RU" b="1"/>
        </a:p>
      </dgm:t>
    </dgm:pt>
    <dgm:pt modelId="{3CB80D4B-8C39-4956-95C8-8B3BD1B505D9}">
      <dgm:prSet custT="1"/>
      <dgm:spPr/>
      <dgm:t>
        <a:bodyPr/>
        <a:lstStyle/>
        <a:p>
          <a:r>
            <a:rPr lang="en-US" sz="1000" b="1" dirty="0" smtClean="0"/>
            <a:t>Augsburg </a:t>
          </a:r>
          <a:r>
            <a:rPr lang="en-US" sz="1000" b="1" dirty="0" err="1" smtClean="0"/>
            <a:t>Unniversity</a:t>
          </a:r>
          <a:r>
            <a:rPr lang="en-US" sz="1000" b="1" dirty="0" smtClean="0"/>
            <a:t> of Applied Science, </a:t>
          </a:r>
          <a:r>
            <a:rPr lang="ru-RU" sz="1000" b="1" dirty="0" smtClean="0"/>
            <a:t>Германия</a:t>
          </a:r>
          <a:endParaRPr lang="ru-RU" sz="1000" b="1" dirty="0"/>
        </a:p>
      </dgm:t>
    </dgm:pt>
    <dgm:pt modelId="{5814BA81-65CC-409A-A705-017187E54212}" type="parTrans" cxnId="{686C1E47-A80F-41D1-8FEC-2B1B0BD74A48}">
      <dgm:prSet/>
      <dgm:spPr/>
      <dgm:t>
        <a:bodyPr/>
        <a:lstStyle/>
        <a:p>
          <a:endParaRPr lang="ru-RU" sz="1000" b="1"/>
        </a:p>
      </dgm:t>
    </dgm:pt>
    <dgm:pt modelId="{0A429B6D-FC12-4871-8314-6F41041E798F}" type="sibTrans" cxnId="{686C1E47-A80F-41D1-8FEC-2B1B0BD74A48}">
      <dgm:prSet/>
      <dgm:spPr/>
      <dgm:t>
        <a:bodyPr/>
        <a:lstStyle/>
        <a:p>
          <a:endParaRPr lang="ru-RU" b="1"/>
        </a:p>
      </dgm:t>
    </dgm:pt>
    <dgm:pt modelId="{11507471-CEB7-4946-A6DB-DE23A5DA0749}">
      <dgm:prSet custT="1"/>
      <dgm:spPr/>
      <dgm:t>
        <a:bodyPr/>
        <a:lstStyle/>
        <a:p>
          <a:r>
            <a:rPr lang="de-DE" sz="1000" b="1" dirty="0" smtClean="0"/>
            <a:t>Stuttgart University</a:t>
          </a:r>
          <a:r>
            <a:rPr lang="ru-RU" sz="1000" b="1" dirty="0" smtClean="0"/>
            <a:t>, Германия</a:t>
          </a:r>
          <a:endParaRPr lang="ru-RU" sz="1000" b="1" dirty="0"/>
        </a:p>
      </dgm:t>
    </dgm:pt>
    <dgm:pt modelId="{0C8EABF8-6926-40C6-8CFF-A064086368FF}" type="parTrans" cxnId="{F60666A0-F15E-4226-802F-D57CCA5E6044}">
      <dgm:prSet/>
      <dgm:spPr/>
      <dgm:t>
        <a:bodyPr/>
        <a:lstStyle/>
        <a:p>
          <a:endParaRPr lang="ru-RU" sz="1000" b="1"/>
        </a:p>
      </dgm:t>
    </dgm:pt>
    <dgm:pt modelId="{5CEFB012-E926-474D-B5B8-0DCACCB249BB}" type="sibTrans" cxnId="{F60666A0-F15E-4226-802F-D57CCA5E6044}">
      <dgm:prSet/>
      <dgm:spPr/>
      <dgm:t>
        <a:bodyPr/>
        <a:lstStyle/>
        <a:p>
          <a:endParaRPr lang="ru-RU" b="1"/>
        </a:p>
      </dgm:t>
    </dgm:pt>
    <dgm:pt modelId="{C545A4C2-817C-4189-965E-9D4C4C937BD4}">
      <dgm:prSet custT="1"/>
      <dgm:spPr/>
      <dgm:t>
        <a:bodyPr/>
        <a:lstStyle/>
        <a:p>
          <a:r>
            <a:rPr lang="en-US" sz="1000" b="1" dirty="0" smtClean="0"/>
            <a:t>Brandenburg University of Technology, </a:t>
          </a:r>
          <a:r>
            <a:rPr lang="ru-RU" sz="1000" b="1" dirty="0" smtClean="0"/>
            <a:t>Германия</a:t>
          </a:r>
          <a:endParaRPr lang="ru-RU" sz="1000" b="1" dirty="0"/>
        </a:p>
      </dgm:t>
    </dgm:pt>
    <dgm:pt modelId="{BC245613-8260-46D7-94FC-5D6E8B8F4508}" type="parTrans" cxnId="{9688CF59-74DF-4667-BDCE-59FF1C00E1A7}">
      <dgm:prSet/>
      <dgm:spPr/>
      <dgm:t>
        <a:bodyPr/>
        <a:lstStyle/>
        <a:p>
          <a:endParaRPr lang="ru-RU" sz="1000" b="1"/>
        </a:p>
      </dgm:t>
    </dgm:pt>
    <dgm:pt modelId="{B7F2D23A-441C-48F0-9339-295055C8530D}" type="sibTrans" cxnId="{9688CF59-74DF-4667-BDCE-59FF1C00E1A7}">
      <dgm:prSet/>
      <dgm:spPr/>
      <dgm:t>
        <a:bodyPr/>
        <a:lstStyle/>
        <a:p>
          <a:endParaRPr lang="ru-RU" b="1"/>
        </a:p>
      </dgm:t>
    </dgm:pt>
    <dgm:pt modelId="{BBA117EE-3EE4-411C-A401-2D1B7528DB2A}">
      <dgm:prSet custT="1"/>
      <dgm:spPr/>
      <dgm:t>
        <a:bodyPr/>
        <a:lstStyle/>
        <a:p>
          <a:r>
            <a:rPr lang="ru-RU" sz="1000" b="1" dirty="0" err="1" smtClean="0"/>
            <a:t>Zhejiang</a:t>
          </a:r>
          <a:r>
            <a:rPr lang="ru-RU" sz="1000" b="1" dirty="0" smtClean="0"/>
            <a:t> </a:t>
          </a:r>
          <a:r>
            <a:rPr lang="ru-RU" sz="1000" b="1" dirty="0" err="1" smtClean="0"/>
            <a:t>University</a:t>
          </a:r>
          <a:r>
            <a:rPr lang="ru-RU" sz="1000" b="1" dirty="0" smtClean="0"/>
            <a:t>, Китай</a:t>
          </a:r>
          <a:endParaRPr lang="ru-RU" sz="1000" b="1" dirty="0"/>
        </a:p>
      </dgm:t>
    </dgm:pt>
    <dgm:pt modelId="{99E4A3CF-FBDE-4B64-B478-E2DE752888CA}" type="parTrans" cxnId="{CC940567-DCB6-4640-9039-9C8A219872B7}">
      <dgm:prSet/>
      <dgm:spPr/>
      <dgm:t>
        <a:bodyPr/>
        <a:lstStyle/>
        <a:p>
          <a:endParaRPr lang="ru-RU" sz="1000" b="1"/>
        </a:p>
      </dgm:t>
    </dgm:pt>
    <dgm:pt modelId="{9EE0C2E9-3ED3-42CF-AD47-6E04892EFFA1}" type="sibTrans" cxnId="{CC940567-DCB6-4640-9039-9C8A219872B7}">
      <dgm:prSet/>
      <dgm:spPr/>
      <dgm:t>
        <a:bodyPr/>
        <a:lstStyle/>
        <a:p>
          <a:endParaRPr lang="ru-RU" b="1"/>
        </a:p>
      </dgm:t>
    </dgm:pt>
    <dgm:pt modelId="{8D431AA8-E384-4A8F-8565-EF7F9D2A9F1A}">
      <dgm:prSet custT="1"/>
      <dgm:spPr/>
      <dgm:t>
        <a:bodyPr/>
        <a:lstStyle/>
        <a:p>
          <a:r>
            <a:rPr lang="en-US" sz="1000" b="1" dirty="0" smtClean="0"/>
            <a:t>Harbin Institute of Technology, </a:t>
          </a:r>
          <a:r>
            <a:rPr lang="ru-RU" sz="1000" b="1" dirty="0" smtClean="0"/>
            <a:t>Китай</a:t>
          </a:r>
          <a:endParaRPr lang="ru-RU" sz="1000" b="1" dirty="0"/>
        </a:p>
      </dgm:t>
    </dgm:pt>
    <dgm:pt modelId="{5D17DE5A-FB83-4665-9472-AFAB9E7FBDC0}" type="parTrans" cxnId="{336E69F4-DB8C-4BFA-B6C6-D0AC8EE2348E}">
      <dgm:prSet/>
      <dgm:spPr/>
      <dgm:t>
        <a:bodyPr/>
        <a:lstStyle/>
        <a:p>
          <a:endParaRPr lang="ru-RU" sz="1000" b="1"/>
        </a:p>
      </dgm:t>
    </dgm:pt>
    <dgm:pt modelId="{678E8D4A-D368-45FB-85D9-402530F65788}" type="sibTrans" cxnId="{336E69F4-DB8C-4BFA-B6C6-D0AC8EE2348E}">
      <dgm:prSet/>
      <dgm:spPr/>
      <dgm:t>
        <a:bodyPr/>
        <a:lstStyle/>
        <a:p>
          <a:endParaRPr lang="ru-RU" b="1"/>
        </a:p>
      </dgm:t>
    </dgm:pt>
    <dgm:pt modelId="{4AC34FDE-932D-4B05-AA4F-884BDAA1FD0F}">
      <dgm:prSet custT="1"/>
      <dgm:spPr/>
      <dgm:t>
        <a:bodyPr/>
        <a:lstStyle/>
        <a:p>
          <a:r>
            <a:rPr lang="en-US" sz="1000" b="1" dirty="0" smtClean="0"/>
            <a:t>Lappeenranta University of Technology, </a:t>
          </a:r>
          <a:r>
            <a:rPr lang="ru-RU" sz="1000" b="1" dirty="0" smtClean="0"/>
            <a:t>Финляндия</a:t>
          </a:r>
          <a:endParaRPr lang="ru-RU" sz="1000" b="1" dirty="0"/>
        </a:p>
      </dgm:t>
    </dgm:pt>
    <dgm:pt modelId="{B37A21BF-D4DE-49E1-8110-29854233F763}" type="parTrans" cxnId="{7011A393-8E20-456C-877E-113DF404E783}">
      <dgm:prSet/>
      <dgm:spPr/>
      <dgm:t>
        <a:bodyPr/>
        <a:lstStyle/>
        <a:p>
          <a:endParaRPr lang="ru-RU" sz="1000" b="1"/>
        </a:p>
      </dgm:t>
    </dgm:pt>
    <dgm:pt modelId="{C66F04BF-950D-45CF-B74C-C0F849AD059C}" type="sibTrans" cxnId="{7011A393-8E20-456C-877E-113DF404E783}">
      <dgm:prSet/>
      <dgm:spPr/>
      <dgm:t>
        <a:bodyPr/>
        <a:lstStyle/>
        <a:p>
          <a:endParaRPr lang="ru-RU" b="1"/>
        </a:p>
      </dgm:t>
    </dgm:pt>
    <dgm:pt modelId="{6237D214-981E-4E2D-8EBA-66E5AA1BFECB}">
      <dgm:prSet custT="1"/>
      <dgm:spPr/>
      <dgm:t>
        <a:bodyPr/>
        <a:lstStyle/>
        <a:p>
          <a:r>
            <a:rPr lang="en-US" sz="1000" b="1" dirty="0" smtClean="0"/>
            <a:t>Saimaa University of Applied Sciences, </a:t>
          </a:r>
          <a:r>
            <a:rPr lang="ru-RU" sz="1000" b="1" dirty="0" smtClean="0"/>
            <a:t>Финляндия</a:t>
          </a:r>
          <a:endParaRPr lang="ru-RU" sz="1000" b="1" dirty="0"/>
        </a:p>
      </dgm:t>
    </dgm:pt>
    <dgm:pt modelId="{723E4D5F-CFA4-4464-8610-381E72CB3CD2}" type="parTrans" cxnId="{C89A5B13-D502-45DF-A444-FF6DEB816A6E}">
      <dgm:prSet/>
      <dgm:spPr/>
      <dgm:t>
        <a:bodyPr/>
        <a:lstStyle/>
        <a:p>
          <a:endParaRPr lang="ru-RU" sz="1000" b="1"/>
        </a:p>
      </dgm:t>
    </dgm:pt>
    <dgm:pt modelId="{BC2CF217-3602-40B5-B525-50C3BD0A60E1}" type="sibTrans" cxnId="{C89A5B13-D502-45DF-A444-FF6DEB816A6E}">
      <dgm:prSet/>
      <dgm:spPr/>
      <dgm:t>
        <a:bodyPr/>
        <a:lstStyle/>
        <a:p>
          <a:endParaRPr lang="ru-RU" b="1"/>
        </a:p>
      </dgm:t>
    </dgm:pt>
    <dgm:pt modelId="{CD186808-B567-4CAF-87EB-E4CD2B392ECD}">
      <dgm:prSet custT="1"/>
      <dgm:spPr/>
      <dgm:t>
        <a:bodyPr/>
        <a:lstStyle/>
        <a:p>
          <a:r>
            <a:rPr lang="en-US" sz="1000" b="1" dirty="0" smtClean="0"/>
            <a:t>Czech Technical University in Prague, </a:t>
          </a:r>
          <a:r>
            <a:rPr lang="ru-RU" sz="1000" b="1" dirty="0" smtClean="0"/>
            <a:t>Чешская Республика</a:t>
          </a:r>
          <a:endParaRPr lang="ru-RU" sz="1000" b="1" dirty="0"/>
        </a:p>
      </dgm:t>
    </dgm:pt>
    <dgm:pt modelId="{FB27DED6-5314-444E-8AA4-894D1BCA7A7F}" type="parTrans" cxnId="{9F754A85-AA4D-4C4B-A9BF-8F976325FC0B}">
      <dgm:prSet/>
      <dgm:spPr/>
      <dgm:t>
        <a:bodyPr/>
        <a:lstStyle/>
        <a:p>
          <a:endParaRPr lang="ru-RU" sz="1000" b="1"/>
        </a:p>
      </dgm:t>
    </dgm:pt>
    <dgm:pt modelId="{897CB71E-2C1F-4CF8-9225-81881BD0D801}" type="sibTrans" cxnId="{9F754A85-AA4D-4C4B-A9BF-8F976325FC0B}">
      <dgm:prSet/>
      <dgm:spPr/>
      <dgm:t>
        <a:bodyPr/>
        <a:lstStyle/>
        <a:p>
          <a:endParaRPr lang="ru-RU" b="1"/>
        </a:p>
      </dgm:t>
    </dgm:pt>
    <dgm:pt modelId="{B397892E-383F-467E-B0E4-0CCF76839FE5}">
      <dgm:prSet custT="1"/>
      <dgm:spPr/>
      <dgm:t>
        <a:bodyPr/>
        <a:lstStyle/>
        <a:p>
          <a:r>
            <a:rPr lang="en-US" sz="1000" b="1" dirty="0" err="1" smtClean="0"/>
            <a:t>Ecole</a:t>
          </a:r>
          <a:r>
            <a:rPr lang="en-US" sz="1000" b="1" dirty="0" smtClean="0"/>
            <a:t> </a:t>
          </a:r>
          <a:r>
            <a:rPr lang="en-US" sz="1000" b="1" dirty="0" err="1" smtClean="0"/>
            <a:t>Nationale</a:t>
          </a:r>
          <a:r>
            <a:rPr lang="en-US" sz="1000" b="1" dirty="0" smtClean="0"/>
            <a:t> </a:t>
          </a:r>
          <a:r>
            <a:rPr lang="en-US" sz="1000" b="1" dirty="0" err="1" smtClean="0"/>
            <a:t>Supérieure</a:t>
          </a:r>
          <a:r>
            <a:rPr lang="en-US" sz="1000" b="1" dirty="0" smtClean="0"/>
            <a:t> </a:t>
          </a:r>
          <a:r>
            <a:rPr lang="en-US" sz="1000" b="1" dirty="0" err="1" smtClean="0"/>
            <a:t>d’Arts</a:t>
          </a:r>
          <a:r>
            <a:rPr lang="en-US" sz="1000" b="1" dirty="0" smtClean="0"/>
            <a:t> et Métiers – ENSAM, </a:t>
          </a:r>
          <a:r>
            <a:rPr lang="ru-RU" sz="1000" b="1" dirty="0" smtClean="0"/>
            <a:t>Франция</a:t>
          </a:r>
          <a:endParaRPr lang="ru-RU" sz="1000" b="1" dirty="0"/>
        </a:p>
      </dgm:t>
    </dgm:pt>
    <dgm:pt modelId="{F705DBF9-C2EA-4E5D-B3A4-83ED5E8C5E04}" type="parTrans" cxnId="{14FC22EF-0E14-4549-83F2-FA480A829594}">
      <dgm:prSet/>
      <dgm:spPr/>
      <dgm:t>
        <a:bodyPr/>
        <a:lstStyle/>
        <a:p>
          <a:endParaRPr lang="ru-RU" sz="1000" b="1"/>
        </a:p>
      </dgm:t>
    </dgm:pt>
    <dgm:pt modelId="{ED0BA1BA-CEA8-43FA-9D07-2C83B157E08E}" type="sibTrans" cxnId="{14FC22EF-0E14-4549-83F2-FA480A829594}">
      <dgm:prSet/>
      <dgm:spPr/>
      <dgm:t>
        <a:bodyPr/>
        <a:lstStyle/>
        <a:p>
          <a:endParaRPr lang="ru-RU" b="1"/>
        </a:p>
      </dgm:t>
    </dgm:pt>
    <dgm:pt modelId="{9B6AF994-0EDB-4454-A8C4-BDA296FBE6E6}">
      <dgm:prSet custT="1"/>
      <dgm:spPr/>
      <dgm:t>
        <a:bodyPr/>
        <a:lstStyle/>
        <a:p>
          <a:r>
            <a:rPr lang="en-US" sz="1000" b="1" dirty="0" smtClean="0"/>
            <a:t>University of Miskolc</a:t>
          </a:r>
          <a:r>
            <a:rPr lang="ru-RU" sz="1000" b="1" dirty="0" smtClean="0"/>
            <a:t>, Венгрия</a:t>
          </a:r>
          <a:endParaRPr lang="ru-RU" sz="1000" b="1" dirty="0"/>
        </a:p>
      </dgm:t>
    </dgm:pt>
    <dgm:pt modelId="{87371FA0-70E2-4CE1-B7A8-8820B2204D86}" type="parTrans" cxnId="{596553DC-D3FA-422F-A304-DBD5D1186848}">
      <dgm:prSet/>
      <dgm:spPr/>
      <dgm:t>
        <a:bodyPr/>
        <a:lstStyle/>
        <a:p>
          <a:endParaRPr lang="ru-RU" sz="1000" b="1"/>
        </a:p>
      </dgm:t>
    </dgm:pt>
    <dgm:pt modelId="{78D47731-4B79-4E4D-A498-34E9D9AF372A}" type="sibTrans" cxnId="{596553DC-D3FA-422F-A304-DBD5D1186848}">
      <dgm:prSet/>
      <dgm:spPr/>
      <dgm:t>
        <a:bodyPr/>
        <a:lstStyle/>
        <a:p>
          <a:endParaRPr lang="ru-RU" b="1"/>
        </a:p>
      </dgm:t>
    </dgm:pt>
    <dgm:pt modelId="{7161CD7A-9288-4AD3-B472-5CF405007CD7}">
      <dgm:prSet custT="1"/>
      <dgm:spPr/>
      <dgm:t>
        <a:bodyPr/>
        <a:lstStyle/>
        <a:p>
          <a:r>
            <a:rPr lang="en-US" sz="1000" b="1" dirty="0" smtClean="0"/>
            <a:t>Bialystok University of Technology, </a:t>
          </a:r>
          <a:r>
            <a:rPr lang="ru-RU" sz="1000" b="1" dirty="0" smtClean="0"/>
            <a:t>Республика Польша</a:t>
          </a:r>
          <a:endParaRPr lang="ru-RU" sz="1000" b="1" dirty="0"/>
        </a:p>
      </dgm:t>
    </dgm:pt>
    <dgm:pt modelId="{37FBE019-E4FC-4AB0-AFA0-1671E30D7730}" type="parTrans" cxnId="{0A2A4D27-2537-4C85-ACB0-3E4CF70FA50B}">
      <dgm:prSet/>
      <dgm:spPr/>
      <dgm:t>
        <a:bodyPr/>
        <a:lstStyle/>
        <a:p>
          <a:endParaRPr lang="ru-RU" sz="1000" b="1"/>
        </a:p>
      </dgm:t>
    </dgm:pt>
    <dgm:pt modelId="{429E7D94-C33D-4112-9A1B-B92C4D28B665}" type="sibTrans" cxnId="{0A2A4D27-2537-4C85-ACB0-3E4CF70FA50B}">
      <dgm:prSet/>
      <dgm:spPr/>
      <dgm:t>
        <a:bodyPr/>
        <a:lstStyle/>
        <a:p>
          <a:endParaRPr lang="ru-RU" b="1"/>
        </a:p>
      </dgm:t>
    </dgm:pt>
    <dgm:pt modelId="{78F48106-0C69-48FD-9A79-27B12C0ACB0A}">
      <dgm:prSet custT="1"/>
      <dgm:spPr/>
      <dgm:t>
        <a:bodyPr/>
        <a:lstStyle/>
        <a:p>
          <a:r>
            <a:rPr lang="en-US" sz="1000" b="1" dirty="0" smtClean="0"/>
            <a:t>Technical University of Lodz, </a:t>
          </a:r>
          <a:r>
            <a:rPr lang="ru-RU" sz="1000" b="1" dirty="0" smtClean="0"/>
            <a:t>Республика Польша</a:t>
          </a:r>
          <a:endParaRPr lang="ru-RU" sz="1000" b="1" dirty="0"/>
        </a:p>
      </dgm:t>
    </dgm:pt>
    <dgm:pt modelId="{768453C5-EFB8-4B0D-90C5-436A0FEB0951}" type="parTrans" cxnId="{8B58ED13-B4D5-40B7-965B-9D9163947DD1}">
      <dgm:prSet/>
      <dgm:spPr/>
      <dgm:t>
        <a:bodyPr/>
        <a:lstStyle/>
        <a:p>
          <a:endParaRPr lang="ru-RU" b="1"/>
        </a:p>
      </dgm:t>
    </dgm:pt>
    <dgm:pt modelId="{99430718-6549-4C6A-BA39-62871BC3C64A}" type="sibTrans" cxnId="{8B58ED13-B4D5-40B7-965B-9D9163947DD1}">
      <dgm:prSet/>
      <dgm:spPr/>
      <dgm:t>
        <a:bodyPr/>
        <a:lstStyle/>
        <a:p>
          <a:endParaRPr lang="ru-RU" b="1"/>
        </a:p>
      </dgm:t>
    </dgm:pt>
    <dgm:pt modelId="{B4C248DE-6BF8-4060-85DB-F41F203F4F69}">
      <dgm:prSet custT="1"/>
      <dgm:spPr/>
      <dgm:t>
        <a:bodyPr/>
        <a:lstStyle/>
        <a:p>
          <a:r>
            <a:rPr lang="en-US" sz="1000" b="1" dirty="0" smtClean="0"/>
            <a:t>Delft University of Technology, </a:t>
          </a:r>
          <a:r>
            <a:rPr lang="ru-RU" sz="1000" b="1" dirty="0" smtClean="0"/>
            <a:t>Нидерланды</a:t>
          </a:r>
          <a:endParaRPr lang="ru-RU" sz="1000" b="1" dirty="0"/>
        </a:p>
      </dgm:t>
    </dgm:pt>
    <dgm:pt modelId="{DCA484D2-C47A-43B9-B166-F87DACF9ADFA}" type="parTrans" cxnId="{5E0881D4-492C-406C-B22E-1BD1964861FA}">
      <dgm:prSet/>
      <dgm:spPr/>
      <dgm:t>
        <a:bodyPr/>
        <a:lstStyle/>
        <a:p>
          <a:endParaRPr lang="ru-RU" sz="1000" b="1"/>
        </a:p>
      </dgm:t>
    </dgm:pt>
    <dgm:pt modelId="{EC4725DE-0C98-4FC5-8845-E8C650803875}" type="sibTrans" cxnId="{5E0881D4-492C-406C-B22E-1BD1964861FA}">
      <dgm:prSet/>
      <dgm:spPr/>
      <dgm:t>
        <a:bodyPr/>
        <a:lstStyle/>
        <a:p>
          <a:endParaRPr lang="ru-RU" b="1"/>
        </a:p>
      </dgm:t>
    </dgm:pt>
    <dgm:pt modelId="{16E98A62-4529-4A53-8CB4-F4C18DF5A97C}">
      <dgm:prSet custT="1"/>
      <dgm:spPr/>
      <dgm:t>
        <a:bodyPr/>
        <a:lstStyle/>
        <a:p>
          <a:r>
            <a:rPr lang="en-US" sz="1000" b="1" dirty="0" err="1" smtClean="0"/>
            <a:t>Heatmasters</a:t>
          </a:r>
          <a:r>
            <a:rPr lang="en-US" sz="1000" b="1" dirty="0" smtClean="0"/>
            <a:t> Technology </a:t>
          </a:r>
          <a:r>
            <a:rPr lang="en-US" sz="1000" b="1" dirty="0" err="1" smtClean="0"/>
            <a:t>Oy</a:t>
          </a:r>
          <a:r>
            <a:rPr lang="en-US" sz="1000" b="1" dirty="0" smtClean="0"/>
            <a:t>, </a:t>
          </a:r>
          <a:r>
            <a:rPr lang="ru-RU" sz="1000" b="1" dirty="0" smtClean="0"/>
            <a:t>Финляндия</a:t>
          </a:r>
          <a:endParaRPr lang="ru-RU" sz="1000" b="1" dirty="0"/>
        </a:p>
      </dgm:t>
    </dgm:pt>
    <dgm:pt modelId="{F8E1A85A-D966-4C5C-8BF4-6235171EB204}" type="parTrans" cxnId="{5B81FAB9-5DA5-470E-BD5E-CC759CC056E4}">
      <dgm:prSet/>
      <dgm:spPr/>
      <dgm:t>
        <a:bodyPr/>
        <a:lstStyle/>
        <a:p>
          <a:endParaRPr lang="ru-RU" sz="1000" b="1"/>
        </a:p>
      </dgm:t>
    </dgm:pt>
    <dgm:pt modelId="{6C476D40-2F63-421C-B8EA-24E1F413E218}" type="sibTrans" cxnId="{5B81FAB9-5DA5-470E-BD5E-CC759CC056E4}">
      <dgm:prSet/>
      <dgm:spPr/>
      <dgm:t>
        <a:bodyPr/>
        <a:lstStyle/>
        <a:p>
          <a:endParaRPr lang="ru-RU" b="1"/>
        </a:p>
      </dgm:t>
    </dgm:pt>
    <dgm:pt modelId="{2FAB47C9-55A7-471F-B6A1-638F6A8F5BE2}">
      <dgm:prSet custT="1"/>
      <dgm:spPr/>
      <dgm:t>
        <a:bodyPr/>
        <a:lstStyle/>
        <a:p>
          <a:r>
            <a:rPr lang="en-US" sz="1000" b="1" dirty="0" err="1" smtClean="0"/>
            <a:t>AutoForm</a:t>
          </a:r>
          <a:r>
            <a:rPr lang="en-US" sz="1000" b="1" dirty="0" smtClean="0"/>
            <a:t> Engineering B.V., </a:t>
          </a:r>
          <a:r>
            <a:rPr lang="ru-RU" sz="1000" b="1" dirty="0" smtClean="0"/>
            <a:t>Нидерланды</a:t>
          </a:r>
          <a:endParaRPr lang="ru-RU" sz="1000" b="1" dirty="0"/>
        </a:p>
      </dgm:t>
    </dgm:pt>
    <dgm:pt modelId="{B71B9A59-F95A-4A92-A957-161C7F728C33}" type="parTrans" cxnId="{24945B1E-162A-480A-9B4F-CD83196CA10B}">
      <dgm:prSet/>
      <dgm:spPr/>
      <dgm:t>
        <a:bodyPr/>
        <a:lstStyle/>
        <a:p>
          <a:endParaRPr lang="ru-RU" sz="1000" b="1"/>
        </a:p>
      </dgm:t>
    </dgm:pt>
    <dgm:pt modelId="{C657097D-0F8F-4670-B5D9-4F84079D207C}" type="sibTrans" cxnId="{24945B1E-162A-480A-9B4F-CD83196CA10B}">
      <dgm:prSet/>
      <dgm:spPr/>
      <dgm:t>
        <a:bodyPr/>
        <a:lstStyle/>
        <a:p>
          <a:endParaRPr lang="ru-RU" b="1"/>
        </a:p>
      </dgm:t>
    </dgm:pt>
    <dgm:pt modelId="{97A0EDAD-AFB2-43A1-B894-28F1ABEA94B1}">
      <dgm:prSet custT="1"/>
      <dgm:spPr/>
      <dgm:t>
        <a:bodyPr/>
        <a:lstStyle/>
        <a:p>
          <a:r>
            <a:rPr lang="en-US" sz="1000" b="1" dirty="0" smtClean="0"/>
            <a:t>FMC Kongsberg Subsea AS, </a:t>
          </a:r>
          <a:r>
            <a:rPr lang="ru-RU" sz="1000" b="1" dirty="0" smtClean="0"/>
            <a:t>Норвегия</a:t>
          </a:r>
          <a:endParaRPr lang="ru-RU" sz="1000" b="1" dirty="0"/>
        </a:p>
      </dgm:t>
    </dgm:pt>
    <dgm:pt modelId="{2EB7765A-0BE6-4043-8978-5B065880FA76}" type="parTrans" cxnId="{AE85547F-0942-49C0-AD2A-2615E64A61DF}">
      <dgm:prSet/>
      <dgm:spPr/>
      <dgm:t>
        <a:bodyPr/>
        <a:lstStyle/>
        <a:p>
          <a:endParaRPr lang="ru-RU" sz="1000" b="1"/>
        </a:p>
      </dgm:t>
    </dgm:pt>
    <dgm:pt modelId="{2CE5105A-1541-42FB-B4D1-12CD15AB71C8}" type="sibTrans" cxnId="{AE85547F-0942-49C0-AD2A-2615E64A61DF}">
      <dgm:prSet/>
      <dgm:spPr/>
      <dgm:t>
        <a:bodyPr/>
        <a:lstStyle/>
        <a:p>
          <a:endParaRPr lang="ru-RU" b="1"/>
        </a:p>
      </dgm:t>
    </dgm:pt>
    <dgm:pt modelId="{7576192D-E8E3-4CE4-A8C7-7C766F383F86}">
      <dgm:prSet custT="1"/>
      <dgm:spPr/>
      <dgm:t>
        <a:bodyPr/>
        <a:lstStyle/>
        <a:p>
          <a:r>
            <a:rPr lang="en-US" sz="1000" b="1" dirty="0" smtClean="0"/>
            <a:t>BP Exploration Operation Company Ltd (BP), </a:t>
          </a:r>
          <a:r>
            <a:rPr lang="ru-RU" sz="1000" b="1" dirty="0" err="1" smtClean="0"/>
            <a:t>россйиское</a:t>
          </a:r>
          <a:r>
            <a:rPr lang="ru-RU" sz="1000" b="1" dirty="0" smtClean="0"/>
            <a:t> подразделение английской компании</a:t>
          </a:r>
          <a:endParaRPr lang="ru-RU" sz="1000" b="1" dirty="0"/>
        </a:p>
      </dgm:t>
    </dgm:pt>
    <dgm:pt modelId="{5267C114-BCEF-41BF-BFB9-92057FF5C61D}" type="parTrans" cxnId="{8E8971FE-3E90-4D76-AB1D-000655D1EDC3}">
      <dgm:prSet/>
      <dgm:spPr/>
      <dgm:t>
        <a:bodyPr/>
        <a:lstStyle/>
        <a:p>
          <a:endParaRPr lang="ru-RU" sz="1000" b="1"/>
        </a:p>
      </dgm:t>
    </dgm:pt>
    <dgm:pt modelId="{7686803D-2DA0-485A-A03B-98AA44FD1B9B}" type="sibTrans" cxnId="{8E8971FE-3E90-4D76-AB1D-000655D1EDC3}">
      <dgm:prSet/>
      <dgm:spPr/>
      <dgm:t>
        <a:bodyPr/>
        <a:lstStyle/>
        <a:p>
          <a:endParaRPr lang="ru-RU" b="1"/>
        </a:p>
      </dgm:t>
    </dgm:pt>
    <dgm:pt modelId="{E0FF09D2-2C3C-49F2-ADB3-36D801D217EB}">
      <dgm:prSet custT="1"/>
      <dgm:spPr/>
      <dgm:t>
        <a:bodyPr/>
        <a:lstStyle/>
        <a:p>
          <a:r>
            <a:rPr lang="en-US" sz="1000" b="1" dirty="0" smtClean="0"/>
            <a:t>Manufacturing Technology Inc. (MTI), </a:t>
          </a:r>
          <a:r>
            <a:rPr lang="ru-RU" sz="1000" b="1" dirty="0" smtClean="0"/>
            <a:t>США</a:t>
          </a:r>
          <a:endParaRPr lang="ru-RU" sz="1000" b="1" dirty="0"/>
        </a:p>
      </dgm:t>
    </dgm:pt>
    <dgm:pt modelId="{0594A58E-92B4-4A57-A9B5-D2892040F3C4}" type="parTrans" cxnId="{845BBC96-417A-4AEA-A0F0-65B5F2984A62}">
      <dgm:prSet/>
      <dgm:spPr/>
      <dgm:t>
        <a:bodyPr/>
        <a:lstStyle/>
        <a:p>
          <a:endParaRPr lang="ru-RU" sz="1000" b="1"/>
        </a:p>
      </dgm:t>
    </dgm:pt>
    <dgm:pt modelId="{B649297C-E618-4149-9059-2671EE673403}" type="sibTrans" cxnId="{845BBC96-417A-4AEA-A0F0-65B5F2984A62}">
      <dgm:prSet/>
      <dgm:spPr/>
      <dgm:t>
        <a:bodyPr/>
        <a:lstStyle/>
        <a:p>
          <a:endParaRPr lang="ru-RU" b="1"/>
        </a:p>
      </dgm:t>
    </dgm:pt>
    <dgm:pt modelId="{80622DA7-4984-4631-A039-83238623A653}">
      <dgm:prSet custT="1"/>
      <dgm:spPr/>
      <dgm:t>
        <a:bodyPr/>
        <a:lstStyle/>
        <a:p>
          <a:r>
            <a:rPr lang="en-US" sz="1000" b="1" dirty="0" smtClean="0"/>
            <a:t>General Motors Company, </a:t>
          </a:r>
          <a:r>
            <a:rPr lang="ru-RU" sz="1000" b="1" dirty="0" smtClean="0"/>
            <a:t>США</a:t>
          </a:r>
          <a:endParaRPr lang="ru-RU" sz="1000" b="1" dirty="0"/>
        </a:p>
      </dgm:t>
    </dgm:pt>
    <dgm:pt modelId="{A26BBBDA-2493-449E-AF1D-8111613E866C}" type="parTrans" cxnId="{2349ECEF-8C7D-4556-B529-4DC7D976B85D}">
      <dgm:prSet/>
      <dgm:spPr/>
      <dgm:t>
        <a:bodyPr/>
        <a:lstStyle/>
        <a:p>
          <a:endParaRPr lang="ru-RU" sz="1000" b="1"/>
        </a:p>
      </dgm:t>
    </dgm:pt>
    <dgm:pt modelId="{7BF8C542-5A20-48D3-AAF8-E5EE19A663AE}" type="sibTrans" cxnId="{2349ECEF-8C7D-4556-B529-4DC7D976B85D}">
      <dgm:prSet/>
      <dgm:spPr/>
      <dgm:t>
        <a:bodyPr/>
        <a:lstStyle/>
        <a:p>
          <a:endParaRPr lang="ru-RU" b="1"/>
        </a:p>
      </dgm:t>
    </dgm:pt>
    <dgm:pt modelId="{D5C98238-B331-48FB-9763-D25C3EA6696D}">
      <dgm:prSet custT="1"/>
      <dgm:spPr/>
      <dgm:t>
        <a:bodyPr/>
        <a:lstStyle/>
        <a:p>
          <a:r>
            <a:rPr lang="en-US" sz="1000" b="1" dirty="0" smtClean="0"/>
            <a:t>ERLAS Erlanger </a:t>
          </a:r>
          <a:r>
            <a:rPr lang="en-US" sz="1000" b="1" dirty="0" err="1" smtClean="0"/>
            <a:t>Lasertechnik</a:t>
          </a:r>
          <a:r>
            <a:rPr lang="en-US" sz="1000" b="1" dirty="0" smtClean="0"/>
            <a:t> GmbH, </a:t>
          </a:r>
          <a:r>
            <a:rPr lang="ru-RU" sz="1000" b="1" dirty="0" smtClean="0"/>
            <a:t>Германия</a:t>
          </a:r>
          <a:endParaRPr lang="ru-RU" sz="1000" b="1" dirty="0"/>
        </a:p>
      </dgm:t>
    </dgm:pt>
    <dgm:pt modelId="{D1C98ED1-3019-4C9E-96B7-EC27FD6BD540}" type="parTrans" cxnId="{86F41045-DFC6-4199-A781-64639E7E37D0}">
      <dgm:prSet/>
      <dgm:spPr/>
      <dgm:t>
        <a:bodyPr/>
        <a:lstStyle/>
        <a:p>
          <a:endParaRPr lang="ru-RU" sz="1000" b="1"/>
        </a:p>
      </dgm:t>
    </dgm:pt>
    <dgm:pt modelId="{BA940642-CB68-4A7F-98DA-FE559E077B4E}" type="sibTrans" cxnId="{86F41045-DFC6-4199-A781-64639E7E37D0}">
      <dgm:prSet/>
      <dgm:spPr/>
      <dgm:t>
        <a:bodyPr/>
        <a:lstStyle/>
        <a:p>
          <a:endParaRPr lang="ru-RU" b="1"/>
        </a:p>
      </dgm:t>
    </dgm:pt>
    <dgm:pt modelId="{B92CB4F8-57B0-4458-9821-06682055A4C6}">
      <dgm:prSet custT="1"/>
      <dgm:spPr/>
      <dgm:t>
        <a:bodyPr/>
        <a:lstStyle/>
        <a:p>
          <a:r>
            <a:rPr lang="en-US" sz="1000" b="1" dirty="0" smtClean="0"/>
            <a:t>Electrolux Italia </a:t>
          </a:r>
          <a:r>
            <a:rPr lang="en-US" sz="1000" b="1" dirty="0" err="1" smtClean="0"/>
            <a:t>S.p.A</a:t>
          </a:r>
          <a:r>
            <a:rPr lang="en-US" sz="1000" b="1" dirty="0" smtClean="0"/>
            <a:t>., </a:t>
          </a:r>
          <a:r>
            <a:rPr lang="ru-RU" sz="1000" b="1" dirty="0" smtClean="0"/>
            <a:t>Италия</a:t>
          </a:r>
          <a:endParaRPr lang="ru-RU" sz="1000" b="1" dirty="0"/>
        </a:p>
      </dgm:t>
    </dgm:pt>
    <dgm:pt modelId="{13D0FBB6-F84D-4FF2-B109-65CA313AF7DA}" type="parTrans" cxnId="{55472C34-AAFB-41E9-A0DE-E0BBEE3DA246}">
      <dgm:prSet/>
      <dgm:spPr/>
      <dgm:t>
        <a:bodyPr/>
        <a:lstStyle/>
        <a:p>
          <a:endParaRPr lang="ru-RU" sz="1000" b="1"/>
        </a:p>
      </dgm:t>
    </dgm:pt>
    <dgm:pt modelId="{2B0D08A3-338B-42D1-97F8-3D6F60EAFBEB}" type="sibTrans" cxnId="{55472C34-AAFB-41E9-A0DE-E0BBEE3DA246}">
      <dgm:prSet/>
      <dgm:spPr/>
      <dgm:t>
        <a:bodyPr/>
        <a:lstStyle/>
        <a:p>
          <a:endParaRPr lang="ru-RU" b="1"/>
        </a:p>
      </dgm:t>
    </dgm:pt>
    <dgm:pt modelId="{71F3B41F-F777-4096-83AE-2C494188E1CE}">
      <dgm:prSet custT="1"/>
      <dgm:spPr/>
      <dgm:t>
        <a:bodyPr/>
        <a:lstStyle/>
        <a:p>
          <a:r>
            <a:rPr lang="en-US" sz="1000" b="1" dirty="0" smtClean="0">
              <a:latin typeface="+mn-lt"/>
            </a:rPr>
            <a:t>TSE Technology Co., Ltd. (</a:t>
          </a:r>
          <a:r>
            <a:rPr lang="ru-RU" sz="1000" b="1" dirty="0" smtClean="0">
              <a:latin typeface="+mn-lt"/>
            </a:rPr>
            <a:t>КНР</a:t>
          </a:r>
          <a:r>
            <a:rPr lang="en-US" sz="1000" b="1" dirty="0" smtClean="0">
              <a:latin typeface="+mn-lt"/>
            </a:rPr>
            <a:t>)</a:t>
          </a:r>
          <a:endParaRPr lang="ru-RU" sz="1000" b="1" dirty="0"/>
        </a:p>
      </dgm:t>
    </dgm:pt>
    <dgm:pt modelId="{EE2E6741-D6EB-47AC-A57F-E5F8BE5281DA}" type="parTrans" cxnId="{392A496A-BA65-494C-8FD6-96A7D0D5CF37}">
      <dgm:prSet/>
      <dgm:spPr/>
      <dgm:t>
        <a:bodyPr/>
        <a:lstStyle/>
        <a:p>
          <a:endParaRPr lang="ru-RU"/>
        </a:p>
      </dgm:t>
    </dgm:pt>
    <dgm:pt modelId="{3D7DDA91-3537-47A4-8289-6E12EC7DF859}" type="sibTrans" cxnId="{392A496A-BA65-494C-8FD6-96A7D0D5CF37}">
      <dgm:prSet/>
      <dgm:spPr/>
      <dgm:t>
        <a:bodyPr/>
        <a:lstStyle/>
        <a:p>
          <a:endParaRPr lang="ru-RU"/>
        </a:p>
      </dgm:t>
    </dgm:pt>
    <dgm:pt modelId="{028EC84A-C306-4DF0-9BE4-AC4C284A4E22}" type="pres">
      <dgm:prSet presAssocID="{2322875D-7899-40A3-9869-ECD30D040E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F58670-6433-4C0B-815C-B57FF4138611}" type="pres">
      <dgm:prSet presAssocID="{2218E0F8-CC05-4019-9CD5-F46A137F9AA9}" presName="root" presStyleCnt="0"/>
      <dgm:spPr/>
    </dgm:pt>
    <dgm:pt modelId="{BC25DEDF-2793-4763-B3D1-38A8DE1424BE}" type="pres">
      <dgm:prSet presAssocID="{2218E0F8-CC05-4019-9CD5-F46A137F9AA9}" presName="rootComposite" presStyleCnt="0"/>
      <dgm:spPr/>
    </dgm:pt>
    <dgm:pt modelId="{45D22B07-145D-4340-B245-772DC2022CBD}" type="pres">
      <dgm:prSet presAssocID="{2218E0F8-CC05-4019-9CD5-F46A137F9AA9}" presName="rootText" presStyleLbl="node1" presStyleIdx="0" presStyleCnt="3" custScaleX="1198011" custScaleY="212874"/>
      <dgm:spPr/>
      <dgm:t>
        <a:bodyPr/>
        <a:lstStyle/>
        <a:p>
          <a:endParaRPr lang="ru-RU"/>
        </a:p>
      </dgm:t>
    </dgm:pt>
    <dgm:pt modelId="{870C422D-9917-491C-9D2B-8A396F45B359}" type="pres">
      <dgm:prSet presAssocID="{2218E0F8-CC05-4019-9CD5-F46A137F9AA9}" presName="rootConnector" presStyleLbl="node1" presStyleIdx="0" presStyleCnt="3"/>
      <dgm:spPr/>
      <dgm:t>
        <a:bodyPr/>
        <a:lstStyle/>
        <a:p>
          <a:endParaRPr lang="ru-RU"/>
        </a:p>
      </dgm:t>
    </dgm:pt>
    <dgm:pt modelId="{0B82B0B8-D832-4C7D-A1A6-21C34A9E7865}" type="pres">
      <dgm:prSet presAssocID="{2218E0F8-CC05-4019-9CD5-F46A137F9AA9}" presName="childShape" presStyleCnt="0"/>
      <dgm:spPr/>
    </dgm:pt>
    <dgm:pt modelId="{1E7CC673-3FBB-4144-98F3-E19850CE8095}" type="pres">
      <dgm:prSet presAssocID="{ED91385C-2739-4BEC-BB79-43390B053FFA}" presName="Name13" presStyleLbl="parChTrans1D2" presStyleIdx="0" presStyleCnt="27" custSzX="315653" custSzY="384352"/>
      <dgm:spPr/>
      <dgm:t>
        <a:bodyPr/>
        <a:lstStyle/>
        <a:p>
          <a:endParaRPr lang="ru-RU"/>
        </a:p>
      </dgm:t>
    </dgm:pt>
    <dgm:pt modelId="{80B51617-846A-438A-B9CD-4FDBB71CD8E8}" type="pres">
      <dgm:prSet presAssocID="{28B22D79-8223-4BC2-B2DD-CD75A14A4697}" presName="childText" presStyleLbl="bgAcc1" presStyleIdx="0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4E913-1657-4AAD-8F56-A9BEFEA9B180}" type="pres">
      <dgm:prSet presAssocID="{B8221D9B-E628-48F5-9000-39E980B9AAA0}" presName="Name13" presStyleLbl="parChTrans1D2" presStyleIdx="1" presStyleCnt="27" custSzX="315653" custSzY="1026457"/>
      <dgm:spPr/>
      <dgm:t>
        <a:bodyPr/>
        <a:lstStyle/>
        <a:p>
          <a:endParaRPr lang="ru-RU"/>
        </a:p>
      </dgm:t>
    </dgm:pt>
    <dgm:pt modelId="{78749544-CA9D-484C-A4C5-04B0144312CC}" type="pres">
      <dgm:prSet presAssocID="{1386E333-CC52-4432-ADA9-37789A891BFA}" presName="childText" presStyleLbl="bgAcc1" presStyleIdx="1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8CDBB-2957-462E-9A28-332B4FCE628F}" type="pres">
      <dgm:prSet presAssocID="{5814BA81-65CC-409A-A705-017187E54212}" presName="Name13" presStyleLbl="parChTrans1D2" presStyleIdx="2" presStyleCnt="27" custSzX="315653" custSzY="1668562"/>
      <dgm:spPr/>
      <dgm:t>
        <a:bodyPr/>
        <a:lstStyle/>
        <a:p>
          <a:endParaRPr lang="ru-RU"/>
        </a:p>
      </dgm:t>
    </dgm:pt>
    <dgm:pt modelId="{B2CE9C29-76B6-4DCB-9489-19DAEB2A968D}" type="pres">
      <dgm:prSet presAssocID="{3CB80D4B-8C39-4956-95C8-8B3BD1B505D9}" presName="childText" presStyleLbl="bgAcc1" presStyleIdx="2" presStyleCnt="27" custScaleX="1198011" custScaleY="280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DB515-3693-4818-B9A5-37A369A6F0B2}" type="pres">
      <dgm:prSet presAssocID="{794C2167-6B98-4BCE-BD4B-2B7A55DC7FE9}" presName="Name13" presStyleLbl="parChTrans1D2" presStyleIdx="3" presStyleCnt="27" custSzX="315653" custSzY="2310667"/>
      <dgm:spPr/>
      <dgm:t>
        <a:bodyPr/>
        <a:lstStyle/>
        <a:p>
          <a:endParaRPr lang="ru-RU"/>
        </a:p>
      </dgm:t>
    </dgm:pt>
    <dgm:pt modelId="{DE174B74-3AFE-4B90-8AEA-0C1D7F72C18C}" type="pres">
      <dgm:prSet presAssocID="{7E7AE5F1-EA6D-486D-9C69-D2B96FC8304D}" presName="childText" presStyleLbl="bgAcc1" presStyleIdx="3" presStyleCnt="27" custScaleX="1198011" custScaleY="344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345C4-8AA2-4AE8-B5FC-B5C3F22689A8}" type="pres">
      <dgm:prSet presAssocID="{0C8EABF8-6926-40C6-8CFF-A064086368FF}" presName="Name13" presStyleLbl="parChTrans1D2" presStyleIdx="4" presStyleCnt="27" custSzX="315653" custSzY="2952772"/>
      <dgm:spPr/>
      <dgm:t>
        <a:bodyPr/>
        <a:lstStyle/>
        <a:p>
          <a:endParaRPr lang="ru-RU"/>
        </a:p>
      </dgm:t>
    </dgm:pt>
    <dgm:pt modelId="{C3F6893E-6744-433E-915F-2220356EEFAC}" type="pres">
      <dgm:prSet presAssocID="{11507471-CEB7-4946-A6DB-DE23A5DA0749}" presName="childText" presStyleLbl="bgAcc1" presStyleIdx="4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66DE6-B4AD-4F60-B9C4-56025323935B}" type="pres">
      <dgm:prSet presAssocID="{BC245613-8260-46D7-94FC-5D6E8B8F4508}" presName="Name13" presStyleLbl="parChTrans1D2" presStyleIdx="5" presStyleCnt="27" custSzX="315653" custSzY="3594877"/>
      <dgm:spPr/>
      <dgm:t>
        <a:bodyPr/>
        <a:lstStyle/>
        <a:p>
          <a:endParaRPr lang="ru-RU"/>
        </a:p>
      </dgm:t>
    </dgm:pt>
    <dgm:pt modelId="{7DE7FE04-2D87-4890-8C44-645AA15F8EB1}" type="pres">
      <dgm:prSet presAssocID="{C545A4C2-817C-4189-965E-9D4C4C937BD4}" presName="childText" presStyleLbl="bgAcc1" presStyleIdx="5" presStyleCnt="27" custScaleX="1198011" custScaleY="316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C7E1D-486D-49C8-BD69-691C54275C07}" type="pres">
      <dgm:prSet presAssocID="{99E4A3CF-FBDE-4B64-B478-E2DE752888CA}" presName="Name13" presStyleLbl="parChTrans1D2" presStyleIdx="6" presStyleCnt="27" custSzX="315653" custSzY="4236982"/>
      <dgm:spPr/>
      <dgm:t>
        <a:bodyPr/>
        <a:lstStyle/>
        <a:p>
          <a:endParaRPr lang="ru-RU"/>
        </a:p>
      </dgm:t>
    </dgm:pt>
    <dgm:pt modelId="{85D2C378-2169-4EB7-92E9-C177C9DF6E1C}" type="pres">
      <dgm:prSet presAssocID="{BBA117EE-3EE4-411C-A401-2D1B7528DB2A}" presName="childText" presStyleLbl="bgAcc1" presStyleIdx="6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A6417-3610-4F22-8C52-02F8C182A916}" type="pres">
      <dgm:prSet presAssocID="{5D17DE5A-FB83-4665-9472-AFAB9E7FBDC0}" presName="Name13" presStyleLbl="parChTrans1D2" presStyleIdx="7" presStyleCnt="27" custSzX="315653" custSzY="4879087"/>
      <dgm:spPr/>
      <dgm:t>
        <a:bodyPr/>
        <a:lstStyle/>
        <a:p>
          <a:endParaRPr lang="ru-RU"/>
        </a:p>
      </dgm:t>
    </dgm:pt>
    <dgm:pt modelId="{D0697DE2-3AEB-4359-BDF6-180E645BD4F6}" type="pres">
      <dgm:prSet presAssocID="{8D431AA8-E384-4A8F-8565-EF7F9D2A9F1A}" presName="childText" presStyleLbl="bgAcc1" presStyleIdx="7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23636-D963-4F35-B292-013D3D11C1E3}" type="pres">
      <dgm:prSet presAssocID="{B37A21BF-D4DE-49E1-8110-29854233F763}" presName="Name13" presStyleLbl="parChTrans1D2" presStyleIdx="8" presStyleCnt="27" custSzX="315653" custSzY="5521192"/>
      <dgm:spPr/>
      <dgm:t>
        <a:bodyPr/>
        <a:lstStyle/>
        <a:p>
          <a:endParaRPr lang="ru-RU"/>
        </a:p>
      </dgm:t>
    </dgm:pt>
    <dgm:pt modelId="{B246E6A6-17D8-4CEC-9059-5E475FF13FAF}" type="pres">
      <dgm:prSet presAssocID="{4AC34FDE-932D-4B05-AA4F-884BDAA1FD0F}" presName="childText" presStyleLbl="bgAcc1" presStyleIdx="8" presStyleCnt="27" custScaleX="1198011" custScaleY="335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7F33E-054B-4491-BED1-EDE22AEDB95D}" type="pres">
      <dgm:prSet presAssocID="{723E4D5F-CFA4-4464-8610-381E72CB3CD2}" presName="Name13" presStyleLbl="parChTrans1D2" presStyleIdx="9" presStyleCnt="27" custSzX="315653" custSzY="6163297"/>
      <dgm:spPr/>
      <dgm:t>
        <a:bodyPr/>
        <a:lstStyle/>
        <a:p>
          <a:endParaRPr lang="ru-RU"/>
        </a:p>
      </dgm:t>
    </dgm:pt>
    <dgm:pt modelId="{F39CE318-DD5C-4AD3-BFC2-91B02BB4C344}" type="pres">
      <dgm:prSet presAssocID="{6237D214-981E-4E2D-8EBA-66E5AA1BFECB}" presName="childText" presStyleLbl="bgAcc1" presStyleIdx="9" presStyleCnt="27" custScaleX="1198011" custScaleY="264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0612D-3519-4C3D-AB3A-695A998CADB5}" type="pres">
      <dgm:prSet presAssocID="{FB27DED6-5314-444E-8AA4-894D1BCA7A7F}" presName="Name13" presStyleLbl="parChTrans1D2" presStyleIdx="10" presStyleCnt="27" custSzX="315653" custSzY="6805402"/>
      <dgm:spPr/>
      <dgm:t>
        <a:bodyPr/>
        <a:lstStyle/>
        <a:p>
          <a:endParaRPr lang="ru-RU"/>
        </a:p>
      </dgm:t>
    </dgm:pt>
    <dgm:pt modelId="{BB8077D4-65A8-44C7-B961-63255DCBB9BF}" type="pres">
      <dgm:prSet presAssocID="{CD186808-B567-4CAF-87EB-E4CD2B392ECD}" presName="childText" presStyleLbl="bgAcc1" presStyleIdx="10" presStyleCnt="27" custScaleX="1198011" custScaleY="349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89189-6CE8-4393-92ED-C6C7B05CA674}" type="pres">
      <dgm:prSet presAssocID="{F705DBF9-C2EA-4E5D-B3A4-83ED5E8C5E04}" presName="Name13" presStyleLbl="parChTrans1D2" presStyleIdx="11" presStyleCnt="27" custSzX="315653" custSzY="7447507"/>
      <dgm:spPr/>
      <dgm:t>
        <a:bodyPr/>
        <a:lstStyle/>
        <a:p>
          <a:endParaRPr lang="ru-RU"/>
        </a:p>
      </dgm:t>
    </dgm:pt>
    <dgm:pt modelId="{4E7177CA-D5D6-4D82-A3F4-1F795D1891CE}" type="pres">
      <dgm:prSet presAssocID="{B397892E-383F-467E-B0E4-0CCF76839FE5}" presName="childText" presStyleLbl="bgAcc1" presStyleIdx="11" presStyleCnt="27" custScaleX="1198011" custScaleY="341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8812D-549F-493E-B1FA-471F05273CB3}" type="pres">
      <dgm:prSet presAssocID="{87371FA0-70E2-4CE1-B7A8-8820B2204D86}" presName="Name13" presStyleLbl="parChTrans1D2" presStyleIdx="12" presStyleCnt="27" custSzX="315653" custSzY="8089612"/>
      <dgm:spPr/>
      <dgm:t>
        <a:bodyPr/>
        <a:lstStyle/>
        <a:p>
          <a:endParaRPr lang="ru-RU"/>
        </a:p>
      </dgm:t>
    </dgm:pt>
    <dgm:pt modelId="{2FCE0337-F2D2-45B8-9DF2-DD2C287EC72C}" type="pres">
      <dgm:prSet presAssocID="{9B6AF994-0EDB-4454-A8C4-BDA296FBE6E6}" presName="childText" presStyleLbl="bgAcc1" presStyleIdx="12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60EC2-EC49-4A1E-8502-A3D1DEDEDF52}" type="pres">
      <dgm:prSet presAssocID="{37FBE019-E4FC-4AB0-AFA0-1671E30D7730}" presName="Name13" presStyleLbl="parChTrans1D2" presStyleIdx="13" presStyleCnt="27" custSzX="315653" custSzY="8731717"/>
      <dgm:spPr/>
      <dgm:t>
        <a:bodyPr/>
        <a:lstStyle/>
        <a:p>
          <a:endParaRPr lang="ru-RU"/>
        </a:p>
      </dgm:t>
    </dgm:pt>
    <dgm:pt modelId="{88BC3382-3EC2-4315-98C9-55A1AD1103CB}" type="pres">
      <dgm:prSet presAssocID="{7161CD7A-9288-4AD3-B472-5CF405007CD7}" presName="childText" presStyleLbl="bgAcc1" presStyleIdx="13" presStyleCnt="27" custScaleX="1198011" custScaleY="221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F6430-C5B6-4BBE-A589-8FA59B49E792}" type="pres">
      <dgm:prSet presAssocID="{768453C5-EFB8-4B0D-90C5-436A0FEB0951}" presName="Name13" presStyleLbl="parChTrans1D2" presStyleIdx="14" presStyleCnt="27"/>
      <dgm:spPr/>
      <dgm:t>
        <a:bodyPr/>
        <a:lstStyle/>
        <a:p>
          <a:endParaRPr lang="ru-RU"/>
        </a:p>
      </dgm:t>
    </dgm:pt>
    <dgm:pt modelId="{F2B4A0CA-EEFD-48AC-B68D-A6852086D84D}" type="pres">
      <dgm:prSet presAssocID="{78F48106-0C69-48FD-9A79-27B12C0ACB0A}" presName="childText" presStyleLbl="bgAcc1" presStyleIdx="14" presStyleCnt="27" custScaleX="1198011" custScaleY="25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11289-EBCE-4E34-A918-3450BE9A7BB6}" type="pres">
      <dgm:prSet presAssocID="{F56613DE-DDDF-46AD-A4CE-7AE8A95F5BEC}" presName="root" presStyleCnt="0"/>
      <dgm:spPr/>
    </dgm:pt>
    <dgm:pt modelId="{A9E56285-92AA-4CDF-BBCE-96987439C1A2}" type="pres">
      <dgm:prSet presAssocID="{F56613DE-DDDF-46AD-A4CE-7AE8A95F5BEC}" presName="rootComposite" presStyleCnt="0"/>
      <dgm:spPr/>
    </dgm:pt>
    <dgm:pt modelId="{A0D267C8-058F-4836-B266-DC9927158790}" type="pres">
      <dgm:prSet presAssocID="{F56613DE-DDDF-46AD-A4CE-7AE8A95F5BEC}" presName="rootText" presStyleLbl="node1" presStyleIdx="1" presStyleCnt="3" custScaleX="1317812" custScaleY="234161"/>
      <dgm:spPr/>
      <dgm:t>
        <a:bodyPr/>
        <a:lstStyle/>
        <a:p>
          <a:endParaRPr lang="ru-RU"/>
        </a:p>
      </dgm:t>
    </dgm:pt>
    <dgm:pt modelId="{3552177D-8B78-4115-A1A5-63D6E1CA0736}" type="pres">
      <dgm:prSet presAssocID="{F56613DE-DDDF-46AD-A4CE-7AE8A95F5BEC}" presName="rootConnector" presStyleLbl="node1" presStyleIdx="1" presStyleCnt="3"/>
      <dgm:spPr/>
      <dgm:t>
        <a:bodyPr/>
        <a:lstStyle/>
        <a:p>
          <a:endParaRPr lang="ru-RU"/>
        </a:p>
      </dgm:t>
    </dgm:pt>
    <dgm:pt modelId="{B06656DB-1E06-44D2-8686-2BD8DA204109}" type="pres">
      <dgm:prSet presAssocID="{F56613DE-DDDF-46AD-A4CE-7AE8A95F5BEC}" presName="childShape" presStyleCnt="0"/>
      <dgm:spPr/>
    </dgm:pt>
    <dgm:pt modelId="{CD43F17E-8D3A-4E09-A11E-FB3340247756}" type="pres">
      <dgm:prSet presAssocID="{7CC05C6F-52F6-4D53-BB87-CC95245182A5}" presName="Name13" presStyleLbl="parChTrans1D2" presStyleIdx="15" presStyleCnt="27" custSzX="315653" custSzY="384352"/>
      <dgm:spPr/>
      <dgm:t>
        <a:bodyPr/>
        <a:lstStyle/>
        <a:p>
          <a:endParaRPr lang="ru-RU"/>
        </a:p>
      </dgm:t>
    </dgm:pt>
    <dgm:pt modelId="{C7DDCC35-7CC9-4614-9B08-2CD7545D4F5F}" type="pres">
      <dgm:prSet presAssocID="{DDC406EC-39F5-45D4-8386-54F84402B5C8}" presName="childText" presStyleLbl="bgAcc1" presStyleIdx="15" presStyleCnt="27" custScaleX="1198011" custScaleY="305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98E0C-E3FF-4B98-9666-82B994620BEB}" type="pres">
      <dgm:prSet presAssocID="{98F36BEA-0108-4084-96BB-D364808BF023}" presName="Name13" presStyleLbl="parChTrans1D2" presStyleIdx="16" presStyleCnt="27" custSzX="315653" custSzY="1026457"/>
      <dgm:spPr/>
      <dgm:t>
        <a:bodyPr/>
        <a:lstStyle/>
        <a:p>
          <a:endParaRPr lang="ru-RU"/>
        </a:p>
      </dgm:t>
    </dgm:pt>
    <dgm:pt modelId="{C3E233FE-D86B-470D-90AB-5D942E05EA92}" type="pres">
      <dgm:prSet presAssocID="{6C5A0648-2D49-4C2D-92C5-B5933231D6DE}" presName="childText" presStyleLbl="bgAcc1" presStyleIdx="16" presStyleCnt="27" custScaleX="1198011" custScaleY="382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45AB-2EC7-4FC0-9CA1-3614C6676E0D}" type="pres">
      <dgm:prSet presAssocID="{DCA484D2-C47A-43B9-B166-F87DACF9ADFA}" presName="Name13" presStyleLbl="parChTrans1D2" presStyleIdx="17" presStyleCnt="27" custSzX="315653" custSzY="1668562"/>
      <dgm:spPr/>
      <dgm:t>
        <a:bodyPr/>
        <a:lstStyle/>
        <a:p>
          <a:endParaRPr lang="ru-RU"/>
        </a:p>
      </dgm:t>
    </dgm:pt>
    <dgm:pt modelId="{88156DFE-1635-4649-BB48-DD70F72D6359}" type="pres">
      <dgm:prSet presAssocID="{B4C248DE-6BF8-4060-85DB-F41F203F4F69}" presName="childText" presStyleLbl="bgAcc1" presStyleIdx="17" presStyleCnt="27" custScaleX="1198011" custScaleY="428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C4A5A-C697-4B90-8EAF-7ECFABE49C87}" type="pres">
      <dgm:prSet presAssocID="{7D47268A-4233-4AD1-A239-425547AB71B9}" presName="root" presStyleCnt="0"/>
      <dgm:spPr/>
    </dgm:pt>
    <dgm:pt modelId="{B5499338-2D92-4E2E-A68F-4A0C58A4D41D}" type="pres">
      <dgm:prSet presAssocID="{7D47268A-4233-4AD1-A239-425547AB71B9}" presName="rootComposite" presStyleCnt="0"/>
      <dgm:spPr/>
    </dgm:pt>
    <dgm:pt modelId="{B5353FDA-DC5B-4029-84F8-661767D34C6B}" type="pres">
      <dgm:prSet presAssocID="{7D47268A-4233-4AD1-A239-425547AB71B9}" presName="rootText" presStyleLbl="node1" presStyleIdx="2" presStyleCnt="3" custScaleX="1198011" custScaleY="212874"/>
      <dgm:spPr/>
      <dgm:t>
        <a:bodyPr/>
        <a:lstStyle/>
        <a:p>
          <a:endParaRPr lang="ru-RU"/>
        </a:p>
      </dgm:t>
    </dgm:pt>
    <dgm:pt modelId="{D70DEAF3-86E6-4378-BF5C-FC7DA5DA4DCA}" type="pres">
      <dgm:prSet presAssocID="{7D47268A-4233-4AD1-A239-425547AB71B9}" presName="rootConnector" presStyleLbl="node1" presStyleIdx="2" presStyleCnt="3"/>
      <dgm:spPr/>
      <dgm:t>
        <a:bodyPr/>
        <a:lstStyle/>
        <a:p>
          <a:endParaRPr lang="ru-RU"/>
        </a:p>
      </dgm:t>
    </dgm:pt>
    <dgm:pt modelId="{F3A9482B-BEF2-4D2F-9F61-949322AC85BB}" type="pres">
      <dgm:prSet presAssocID="{7D47268A-4233-4AD1-A239-425547AB71B9}" presName="childShape" presStyleCnt="0"/>
      <dgm:spPr/>
    </dgm:pt>
    <dgm:pt modelId="{E7CB6F24-C0A3-4514-A513-8C92A374D96C}" type="pres">
      <dgm:prSet presAssocID="{F8E1A85A-D966-4C5C-8BF4-6235171EB204}" presName="Name13" presStyleLbl="parChTrans1D2" presStyleIdx="18" presStyleCnt="27" custSzX="315653" custSzY="384352"/>
      <dgm:spPr/>
      <dgm:t>
        <a:bodyPr/>
        <a:lstStyle/>
        <a:p>
          <a:endParaRPr lang="ru-RU"/>
        </a:p>
      </dgm:t>
    </dgm:pt>
    <dgm:pt modelId="{4EC11FE2-BB45-4EFB-AB4F-29F0ED7B242C}" type="pres">
      <dgm:prSet presAssocID="{16E98A62-4529-4A53-8CB4-F4C18DF5A97C}" presName="childText" presStyleLbl="bgAcc1" presStyleIdx="18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8F499-51E4-4EB6-9F78-DC53DD1901E4}" type="pres">
      <dgm:prSet presAssocID="{B71B9A59-F95A-4A92-A957-161C7F728C33}" presName="Name13" presStyleLbl="parChTrans1D2" presStyleIdx="19" presStyleCnt="27" custSzX="315653" custSzY="1026457"/>
      <dgm:spPr/>
      <dgm:t>
        <a:bodyPr/>
        <a:lstStyle/>
        <a:p>
          <a:endParaRPr lang="ru-RU"/>
        </a:p>
      </dgm:t>
    </dgm:pt>
    <dgm:pt modelId="{9A114DBD-7FFB-423E-9EAE-81B0E5E88E11}" type="pres">
      <dgm:prSet presAssocID="{2FAB47C9-55A7-471F-B6A1-638F6A8F5BE2}" presName="childText" presStyleLbl="bgAcc1" presStyleIdx="19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0AE10-5F07-4C03-A48C-B9F40EB2565D}" type="pres">
      <dgm:prSet presAssocID="{2EB7765A-0BE6-4043-8978-5B065880FA76}" presName="Name13" presStyleLbl="parChTrans1D2" presStyleIdx="20" presStyleCnt="27" custSzX="315653" custSzY="1668562"/>
      <dgm:spPr/>
      <dgm:t>
        <a:bodyPr/>
        <a:lstStyle/>
        <a:p>
          <a:endParaRPr lang="ru-RU"/>
        </a:p>
      </dgm:t>
    </dgm:pt>
    <dgm:pt modelId="{55DAC8E7-743B-475A-8103-4FADB2DA1BDD}" type="pres">
      <dgm:prSet presAssocID="{97A0EDAD-AFB2-43A1-B894-28F1ABEA94B1}" presName="childText" presStyleLbl="bgAcc1" presStyleIdx="20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C693A-F015-4933-8DC8-DB712E6C5759}" type="pres">
      <dgm:prSet presAssocID="{5267C114-BCEF-41BF-BFB9-92057FF5C61D}" presName="Name13" presStyleLbl="parChTrans1D2" presStyleIdx="21" presStyleCnt="27" custSzX="315653" custSzY="2310667"/>
      <dgm:spPr/>
      <dgm:t>
        <a:bodyPr/>
        <a:lstStyle/>
        <a:p>
          <a:endParaRPr lang="ru-RU"/>
        </a:p>
      </dgm:t>
    </dgm:pt>
    <dgm:pt modelId="{A642B772-B9E5-4FFC-B5A5-A2F7EEA37E44}" type="pres">
      <dgm:prSet presAssocID="{7576192D-E8E3-4CE4-A8C7-7C766F383F86}" presName="childText" presStyleLbl="bgAcc1" presStyleIdx="21" presStyleCnt="27" custScaleX="1198011" custScaleY="397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D709F-A7DE-4297-8107-0F5CA2FBC3D5}" type="pres">
      <dgm:prSet presAssocID="{0594A58E-92B4-4A57-A9B5-D2892040F3C4}" presName="Name13" presStyleLbl="parChTrans1D2" presStyleIdx="22" presStyleCnt="27" custSzX="315653" custSzY="2952772"/>
      <dgm:spPr/>
      <dgm:t>
        <a:bodyPr/>
        <a:lstStyle/>
        <a:p>
          <a:endParaRPr lang="ru-RU"/>
        </a:p>
      </dgm:t>
    </dgm:pt>
    <dgm:pt modelId="{0E6E5596-D5B6-4B30-B99F-B8D5E0010571}" type="pres">
      <dgm:prSet presAssocID="{E0FF09D2-2C3C-49F2-ADB3-36D801D217EB}" presName="childText" presStyleLbl="bgAcc1" presStyleIdx="22" presStyleCnt="27" custScaleX="1198011" custScaleY="290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203DC-8FD2-4295-8639-6E584CB89C31}" type="pres">
      <dgm:prSet presAssocID="{A26BBBDA-2493-449E-AF1D-8111613E866C}" presName="Name13" presStyleLbl="parChTrans1D2" presStyleIdx="23" presStyleCnt="27" custSzX="315653" custSzY="3594877"/>
      <dgm:spPr/>
      <dgm:t>
        <a:bodyPr/>
        <a:lstStyle/>
        <a:p>
          <a:endParaRPr lang="ru-RU"/>
        </a:p>
      </dgm:t>
    </dgm:pt>
    <dgm:pt modelId="{B45D9EDB-704C-40CD-B1DD-411573B1A0C4}" type="pres">
      <dgm:prSet presAssocID="{80622DA7-4984-4631-A039-83238623A653}" presName="childText" presStyleLbl="bgAcc1" presStyleIdx="23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B2662-99C1-4C06-8546-934B2C4D7133}" type="pres">
      <dgm:prSet presAssocID="{D1C98ED1-3019-4C9E-96B7-EC27FD6BD540}" presName="Name13" presStyleLbl="parChTrans1D2" presStyleIdx="24" presStyleCnt="27" custSzX="315653" custSzY="4236982"/>
      <dgm:spPr/>
      <dgm:t>
        <a:bodyPr/>
        <a:lstStyle/>
        <a:p>
          <a:endParaRPr lang="ru-RU"/>
        </a:p>
      </dgm:t>
    </dgm:pt>
    <dgm:pt modelId="{374B8BB3-B025-4EAD-98C8-DA7ABDDD6713}" type="pres">
      <dgm:prSet presAssocID="{D5C98238-B331-48FB-9763-D25C3EA6696D}" presName="childText" presStyleLbl="bgAcc1" presStyleIdx="24" presStyleCnt="27" custScaleX="1198011" custScaleY="323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FD76E-F546-4D7B-AC5B-6F323D72ED03}" type="pres">
      <dgm:prSet presAssocID="{13D0FBB6-F84D-4FF2-B109-65CA313AF7DA}" presName="Name13" presStyleLbl="parChTrans1D2" presStyleIdx="25" presStyleCnt="27" custSzX="315653" custSzY="4879087"/>
      <dgm:spPr/>
      <dgm:t>
        <a:bodyPr/>
        <a:lstStyle/>
        <a:p>
          <a:endParaRPr lang="ru-RU"/>
        </a:p>
      </dgm:t>
    </dgm:pt>
    <dgm:pt modelId="{3FDB7BE5-36BF-4F71-98A2-17192CF9DA58}" type="pres">
      <dgm:prSet presAssocID="{B92CB4F8-57B0-4458-9821-06682055A4C6}" presName="childText" presStyleLbl="bgAcc1" presStyleIdx="25" presStyleCnt="27" custScaleX="1198011" custScaleY="212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2E17A-2A19-4555-B4A4-FC09A5CED25A}" type="pres">
      <dgm:prSet presAssocID="{EE2E6741-D6EB-47AC-A57F-E5F8BE5281DA}" presName="Name13" presStyleLbl="parChTrans1D2" presStyleIdx="26" presStyleCnt="27"/>
      <dgm:spPr/>
      <dgm:t>
        <a:bodyPr/>
        <a:lstStyle/>
        <a:p>
          <a:endParaRPr lang="ru-RU"/>
        </a:p>
      </dgm:t>
    </dgm:pt>
    <dgm:pt modelId="{5C67D768-F7F0-4F62-8077-3230427B8709}" type="pres">
      <dgm:prSet presAssocID="{71F3B41F-F777-4096-83AE-2C494188E1CE}" presName="childText" presStyleLbl="bgAcc1" presStyleIdx="26" presStyleCnt="27" custScaleX="1197670" custScaleY="265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FA03F9-4AF1-441B-961D-A75887AFB05A}" type="presOf" srcId="{B8221D9B-E628-48F5-9000-39E980B9AAA0}" destId="{A1F4E913-1657-4AAD-8F56-A9BEFEA9B180}" srcOrd="0" destOrd="0" presId="urn:microsoft.com/office/officeart/2005/8/layout/hierarchy3"/>
    <dgm:cxn modelId="{7C6ADAB9-F996-4AEC-98AF-7B070B17AA23}" type="presOf" srcId="{8D431AA8-E384-4A8F-8565-EF7F9D2A9F1A}" destId="{D0697DE2-3AEB-4359-BDF6-180E645BD4F6}" srcOrd="0" destOrd="0" presId="urn:microsoft.com/office/officeart/2005/8/layout/hierarchy3"/>
    <dgm:cxn modelId="{1D184C46-B21F-469A-842A-3F19E0BFD0BB}" type="presOf" srcId="{B4C248DE-6BF8-4060-85DB-F41F203F4F69}" destId="{88156DFE-1635-4649-BB48-DD70F72D6359}" srcOrd="0" destOrd="0" presId="urn:microsoft.com/office/officeart/2005/8/layout/hierarchy3"/>
    <dgm:cxn modelId="{49FE3CF2-7B23-434A-952E-AB7599ADA196}" type="presOf" srcId="{5267C114-BCEF-41BF-BFB9-92057FF5C61D}" destId="{3BEC693A-F015-4933-8DC8-DB712E6C5759}" srcOrd="0" destOrd="0" presId="urn:microsoft.com/office/officeart/2005/8/layout/hierarchy3"/>
    <dgm:cxn modelId="{F4A16867-B9C5-4D68-BF78-065F1C108EA3}" type="presOf" srcId="{2218E0F8-CC05-4019-9CD5-F46A137F9AA9}" destId="{45D22B07-145D-4340-B245-772DC2022CBD}" srcOrd="0" destOrd="0" presId="urn:microsoft.com/office/officeart/2005/8/layout/hierarchy3"/>
    <dgm:cxn modelId="{83E3CBE5-07E5-46F2-8355-AB56DEC61657}" type="presOf" srcId="{D5C98238-B331-48FB-9763-D25C3EA6696D}" destId="{374B8BB3-B025-4EAD-98C8-DA7ABDDD6713}" srcOrd="0" destOrd="0" presId="urn:microsoft.com/office/officeart/2005/8/layout/hierarchy3"/>
    <dgm:cxn modelId="{AC136B03-4E34-4472-81F0-D6352ABD1682}" type="presOf" srcId="{B71B9A59-F95A-4A92-A957-161C7F728C33}" destId="{6618F499-51E4-4EB6-9F78-DC53DD1901E4}" srcOrd="0" destOrd="0" presId="urn:microsoft.com/office/officeart/2005/8/layout/hierarchy3"/>
    <dgm:cxn modelId="{0A2A4D27-2537-4C85-ACB0-3E4CF70FA50B}" srcId="{2218E0F8-CC05-4019-9CD5-F46A137F9AA9}" destId="{7161CD7A-9288-4AD3-B472-5CF405007CD7}" srcOrd="13" destOrd="0" parTransId="{37FBE019-E4FC-4AB0-AFA0-1671E30D7730}" sibTransId="{429E7D94-C33D-4112-9A1B-B92C4D28B665}"/>
    <dgm:cxn modelId="{929D9972-772A-4EC9-A284-ED0A235AD574}" type="presOf" srcId="{98F36BEA-0108-4084-96BB-D364808BF023}" destId="{63C98E0C-E3FF-4B98-9666-82B994620BEB}" srcOrd="0" destOrd="0" presId="urn:microsoft.com/office/officeart/2005/8/layout/hierarchy3"/>
    <dgm:cxn modelId="{596553DC-D3FA-422F-A304-DBD5D1186848}" srcId="{2218E0F8-CC05-4019-9CD5-F46A137F9AA9}" destId="{9B6AF994-0EDB-4454-A8C4-BDA296FBE6E6}" srcOrd="12" destOrd="0" parTransId="{87371FA0-70E2-4CE1-B7A8-8820B2204D86}" sibTransId="{78D47731-4B79-4E4D-A498-34E9D9AF372A}"/>
    <dgm:cxn modelId="{E2103CE4-27DF-41A2-AF82-08D7C2720CB6}" type="presOf" srcId="{71F3B41F-F777-4096-83AE-2C494188E1CE}" destId="{5C67D768-F7F0-4F62-8077-3230427B8709}" srcOrd="0" destOrd="0" presId="urn:microsoft.com/office/officeart/2005/8/layout/hierarchy3"/>
    <dgm:cxn modelId="{ED5B74BA-7C1F-4E5C-A1FB-4FE2FD33551B}" type="presOf" srcId="{7D47268A-4233-4AD1-A239-425547AB71B9}" destId="{D70DEAF3-86E6-4378-BF5C-FC7DA5DA4DCA}" srcOrd="1" destOrd="0" presId="urn:microsoft.com/office/officeart/2005/8/layout/hierarchy3"/>
    <dgm:cxn modelId="{9688CF59-74DF-4667-BDCE-59FF1C00E1A7}" srcId="{2218E0F8-CC05-4019-9CD5-F46A137F9AA9}" destId="{C545A4C2-817C-4189-965E-9D4C4C937BD4}" srcOrd="5" destOrd="0" parTransId="{BC245613-8260-46D7-94FC-5D6E8B8F4508}" sibTransId="{B7F2D23A-441C-48F0-9339-295055C8530D}"/>
    <dgm:cxn modelId="{AC070FDF-3FF6-4702-9F04-E8F718978A5C}" type="presOf" srcId="{723E4D5F-CFA4-4464-8610-381E72CB3CD2}" destId="{7B77F33E-054B-4491-BED1-EDE22AEDB95D}" srcOrd="0" destOrd="0" presId="urn:microsoft.com/office/officeart/2005/8/layout/hierarchy3"/>
    <dgm:cxn modelId="{D4E545AA-B9DB-45A3-91E3-2577716A947B}" type="presOf" srcId="{0594A58E-92B4-4A57-A9B5-D2892040F3C4}" destId="{ED0D709F-A7DE-4297-8107-0F5CA2FBC3D5}" srcOrd="0" destOrd="0" presId="urn:microsoft.com/office/officeart/2005/8/layout/hierarchy3"/>
    <dgm:cxn modelId="{F22FAF8F-EB29-4F75-96F6-88A77BB9B948}" type="presOf" srcId="{13D0FBB6-F84D-4FF2-B109-65CA313AF7DA}" destId="{CEEFD76E-F546-4D7B-AC5B-6F323D72ED03}" srcOrd="0" destOrd="0" presId="urn:microsoft.com/office/officeart/2005/8/layout/hierarchy3"/>
    <dgm:cxn modelId="{F60666A0-F15E-4226-802F-D57CCA5E6044}" srcId="{2218E0F8-CC05-4019-9CD5-F46A137F9AA9}" destId="{11507471-CEB7-4946-A6DB-DE23A5DA0749}" srcOrd="4" destOrd="0" parTransId="{0C8EABF8-6926-40C6-8CFF-A064086368FF}" sibTransId="{5CEFB012-E926-474D-B5B8-0DCACCB249BB}"/>
    <dgm:cxn modelId="{B62FB3A9-B81E-46C2-9806-D16F654731D1}" type="presOf" srcId="{4AC34FDE-932D-4B05-AA4F-884BDAA1FD0F}" destId="{B246E6A6-17D8-4CEC-9059-5E475FF13FAF}" srcOrd="0" destOrd="0" presId="urn:microsoft.com/office/officeart/2005/8/layout/hierarchy3"/>
    <dgm:cxn modelId="{A3D0D365-0F6C-459E-8ACD-4FB2496D6724}" type="presOf" srcId="{ED91385C-2739-4BEC-BB79-43390B053FFA}" destId="{1E7CC673-3FBB-4144-98F3-E19850CE8095}" srcOrd="0" destOrd="0" presId="urn:microsoft.com/office/officeart/2005/8/layout/hierarchy3"/>
    <dgm:cxn modelId="{D9B7F3D7-6214-47C3-87BB-1C634D9BE1DE}" type="presOf" srcId="{B397892E-383F-467E-B0E4-0CCF76839FE5}" destId="{4E7177CA-D5D6-4D82-A3F4-1F795D1891CE}" srcOrd="0" destOrd="0" presId="urn:microsoft.com/office/officeart/2005/8/layout/hierarchy3"/>
    <dgm:cxn modelId="{C89A5B13-D502-45DF-A444-FF6DEB816A6E}" srcId="{2218E0F8-CC05-4019-9CD5-F46A137F9AA9}" destId="{6237D214-981E-4E2D-8EBA-66E5AA1BFECB}" srcOrd="9" destOrd="0" parTransId="{723E4D5F-CFA4-4464-8610-381E72CB3CD2}" sibTransId="{BC2CF217-3602-40B5-B525-50C3BD0A60E1}"/>
    <dgm:cxn modelId="{026EB6B7-5807-4339-BEBD-5CA6A2F328FD}" type="presOf" srcId="{CD186808-B567-4CAF-87EB-E4CD2B392ECD}" destId="{BB8077D4-65A8-44C7-B961-63255DCBB9BF}" srcOrd="0" destOrd="0" presId="urn:microsoft.com/office/officeart/2005/8/layout/hierarchy3"/>
    <dgm:cxn modelId="{9B3E503A-97D1-40A6-AFDA-BE5202ABE3D2}" type="presOf" srcId="{2322875D-7899-40A3-9869-ECD30D040E67}" destId="{028EC84A-C306-4DF0-9BE4-AC4C284A4E22}" srcOrd="0" destOrd="0" presId="urn:microsoft.com/office/officeart/2005/8/layout/hierarchy3"/>
    <dgm:cxn modelId="{5F07FE66-075A-466C-87D3-9E2179B678CD}" type="presOf" srcId="{794C2167-6B98-4BCE-BD4B-2B7A55DC7FE9}" destId="{B87DB515-3693-4818-B9A5-37A369A6F0B2}" srcOrd="0" destOrd="0" presId="urn:microsoft.com/office/officeart/2005/8/layout/hierarchy3"/>
    <dgm:cxn modelId="{E851A91E-9B06-4809-9AFE-4FD0941ED084}" srcId="{F56613DE-DDDF-46AD-A4CE-7AE8A95F5BEC}" destId="{DDC406EC-39F5-45D4-8386-54F84402B5C8}" srcOrd="0" destOrd="0" parTransId="{7CC05C6F-52F6-4D53-BB87-CC95245182A5}" sibTransId="{234F411C-635A-43BC-BB13-26BC5665519A}"/>
    <dgm:cxn modelId="{E8228FDA-F72C-43AA-99B3-E3A253129E65}" type="presOf" srcId="{16E98A62-4529-4A53-8CB4-F4C18DF5A97C}" destId="{4EC11FE2-BB45-4EFB-AB4F-29F0ED7B242C}" srcOrd="0" destOrd="0" presId="urn:microsoft.com/office/officeart/2005/8/layout/hierarchy3"/>
    <dgm:cxn modelId="{931B81E1-DCB3-4883-9ED3-B56BF55CF62A}" type="presOf" srcId="{6237D214-981E-4E2D-8EBA-66E5AA1BFECB}" destId="{F39CE318-DD5C-4AD3-BFC2-91B02BB4C344}" srcOrd="0" destOrd="0" presId="urn:microsoft.com/office/officeart/2005/8/layout/hierarchy3"/>
    <dgm:cxn modelId="{38A351B5-4386-4003-8ED3-03E32DA01C1A}" type="presOf" srcId="{2EB7765A-0BE6-4043-8978-5B065880FA76}" destId="{8E00AE10-5F07-4C03-A48C-B9F40EB2565D}" srcOrd="0" destOrd="0" presId="urn:microsoft.com/office/officeart/2005/8/layout/hierarchy3"/>
    <dgm:cxn modelId="{48E038C5-5540-4DA3-9C5E-90A1F8EE76FA}" type="presOf" srcId="{BBA117EE-3EE4-411C-A401-2D1B7528DB2A}" destId="{85D2C378-2169-4EB7-92E9-C177C9DF6E1C}" srcOrd="0" destOrd="0" presId="urn:microsoft.com/office/officeart/2005/8/layout/hierarchy3"/>
    <dgm:cxn modelId="{845BBC96-417A-4AEA-A0F0-65B5F2984A62}" srcId="{7D47268A-4233-4AD1-A239-425547AB71B9}" destId="{E0FF09D2-2C3C-49F2-ADB3-36D801D217EB}" srcOrd="4" destOrd="0" parTransId="{0594A58E-92B4-4A57-A9B5-D2892040F3C4}" sibTransId="{B649297C-E618-4149-9059-2671EE673403}"/>
    <dgm:cxn modelId="{A29C8270-D54F-4807-8EAC-15E374F76832}" type="presOf" srcId="{BC245613-8260-46D7-94FC-5D6E8B8F4508}" destId="{C1766DE6-B4AD-4F60-B9C4-56025323935B}" srcOrd="0" destOrd="0" presId="urn:microsoft.com/office/officeart/2005/8/layout/hierarchy3"/>
    <dgm:cxn modelId="{03D457F6-5DF8-408E-B5D5-A0144C6BBBF2}" type="presOf" srcId="{5814BA81-65CC-409A-A705-017187E54212}" destId="{15F8CDBB-2957-462E-9A28-332B4FCE628F}" srcOrd="0" destOrd="0" presId="urn:microsoft.com/office/officeart/2005/8/layout/hierarchy3"/>
    <dgm:cxn modelId="{C3AB510D-2295-4DAF-9557-BB4CA0A74047}" type="presOf" srcId="{7D47268A-4233-4AD1-A239-425547AB71B9}" destId="{B5353FDA-DC5B-4029-84F8-661767D34C6B}" srcOrd="0" destOrd="0" presId="urn:microsoft.com/office/officeart/2005/8/layout/hierarchy3"/>
    <dgm:cxn modelId="{5E0881D4-492C-406C-B22E-1BD1964861FA}" srcId="{F56613DE-DDDF-46AD-A4CE-7AE8A95F5BEC}" destId="{B4C248DE-6BF8-4060-85DB-F41F203F4F69}" srcOrd="2" destOrd="0" parTransId="{DCA484D2-C47A-43B9-B166-F87DACF9ADFA}" sibTransId="{EC4725DE-0C98-4FC5-8845-E8C650803875}"/>
    <dgm:cxn modelId="{D9B422B6-4010-482B-B689-F5690D87052C}" type="presOf" srcId="{2218E0F8-CC05-4019-9CD5-F46A137F9AA9}" destId="{870C422D-9917-491C-9D2B-8A396F45B359}" srcOrd="1" destOrd="0" presId="urn:microsoft.com/office/officeart/2005/8/layout/hierarchy3"/>
    <dgm:cxn modelId="{8422EAAC-B9FC-4DDF-AAD0-CF78C83AD3DA}" type="presOf" srcId="{F705DBF9-C2EA-4E5D-B3A4-83ED5E8C5E04}" destId="{AD389189-6CE8-4393-92ED-C6C7B05CA674}" srcOrd="0" destOrd="0" presId="urn:microsoft.com/office/officeart/2005/8/layout/hierarchy3"/>
    <dgm:cxn modelId="{0E06DCE8-F923-4665-9A37-0AE442BE3B63}" srcId="{2218E0F8-CC05-4019-9CD5-F46A137F9AA9}" destId="{1386E333-CC52-4432-ADA9-37789A891BFA}" srcOrd="1" destOrd="0" parTransId="{B8221D9B-E628-48F5-9000-39E980B9AAA0}" sibTransId="{AB8FE191-B8EA-44D7-855A-0D86E4055883}"/>
    <dgm:cxn modelId="{24B24FCC-97D9-4D2C-BBCD-98724EAE9C35}" srcId="{2322875D-7899-40A3-9869-ECD30D040E67}" destId="{2218E0F8-CC05-4019-9CD5-F46A137F9AA9}" srcOrd="0" destOrd="0" parTransId="{114A4A03-0B0B-4330-B4E6-889382DA9A6C}" sibTransId="{95ECEE1E-5B1B-4A0C-A343-BABA5214DA75}"/>
    <dgm:cxn modelId="{9AB0A54E-0767-4D74-9C3F-7463EBCB678E}" type="presOf" srcId="{F8E1A85A-D966-4C5C-8BF4-6235171EB204}" destId="{E7CB6F24-C0A3-4514-A513-8C92A374D96C}" srcOrd="0" destOrd="0" presId="urn:microsoft.com/office/officeart/2005/8/layout/hierarchy3"/>
    <dgm:cxn modelId="{70380AEA-3F4C-4057-9105-AD4CE007F593}" type="presOf" srcId="{F56613DE-DDDF-46AD-A4CE-7AE8A95F5BEC}" destId="{A0D267C8-058F-4836-B266-DC9927158790}" srcOrd="0" destOrd="0" presId="urn:microsoft.com/office/officeart/2005/8/layout/hierarchy3"/>
    <dgm:cxn modelId="{DFDA2D75-684A-40C7-AE80-07F1DABDED56}" type="presOf" srcId="{97A0EDAD-AFB2-43A1-B894-28F1ABEA94B1}" destId="{55DAC8E7-743B-475A-8103-4FADB2DA1BDD}" srcOrd="0" destOrd="0" presId="urn:microsoft.com/office/officeart/2005/8/layout/hierarchy3"/>
    <dgm:cxn modelId="{AE85547F-0942-49C0-AD2A-2615E64A61DF}" srcId="{7D47268A-4233-4AD1-A239-425547AB71B9}" destId="{97A0EDAD-AFB2-43A1-B894-28F1ABEA94B1}" srcOrd="2" destOrd="0" parTransId="{2EB7765A-0BE6-4043-8978-5B065880FA76}" sibTransId="{2CE5105A-1541-42FB-B4D1-12CD15AB71C8}"/>
    <dgm:cxn modelId="{D48BEABD-EE17-4622-9B06-B3636DC76BA9}" type="presOf" srcId="{5D17DE5A-FB83-4665-9472-AFAB9E7FBDC0}" destId="{B3CA6417-3610-4F22-8C52-02F8C182A916}" srcOrd="0" destOrd="0" presId="urn:microsoft.com/office/officeart/2005/8/layout/hierarchy3"/>
    <dgm:cxn modelId="{8EF194A5-4BD0-4D0E-A00B-573CA3714F86}" type="presOf" srcId="{78F48106-0C69-48FD-9A79-27B12C0ACB0A}" destId="{F2B4A0CA-EEFD-48AC-B68D-A6852086D84D}" srcOrd="0" destOrd="0" presId="urn:microsoft.com/office/officeart/2005/8/layout/hierarchy3"/>
    <dgm:cxn modelId="{55CF59D2-2323-4516-85AA-30B40DFCA5FC}" type="presOf" srcId="{87371FA0-70E2-4CE1-B7A8-8820B2204D86}" destId="{5568812D-549F-493E-B1FA-471F05273CB3}" srcOrd="0" destOrd="0" presId="urn:microsoft.com/office/officeart/2005/8/layout/hierarchy3"/>
    <dgm:cxn modelId="{E90CFBB0-8A14-40A0-8743-558734B6B9D0}" type="presOf" srcId="{37FBE019-E4FC-4AB0-AFA0-1671E30D7730}" destId="{E7660EC2-EC49-4A1E-8502-A3D1DEDEDF52}" srcOrd="0" destOrd="0" presId="urn:microsoft.com/office/officeart/2005/8/layout/hierarchy3"/>
    <dgm:cxn modelId="{69BB0CFB-EABF-4B5A-9534-A257092EF966}" type="presOf" srcId="{7161CD7A-9288-4AD3-B472-5CF405007CD7}" destId="{88BC3382-3EC2-4315-98C9-55A1AD1103CB}" srcOrd="0" destOrd="0" presId="urn:microsoft.com/office/officeart/2005/8/layout/hierarchy3"/>
    <dgm:cxn modelId="{F86BF6C9-8DF7-4987-BCF1-A8D0DA6E09BA}" srcId="{2218E0F8-CC05-4019-9CD5-F46A137F9AA9}" destId="{7E7AE5F1-EA6D-486D-9C69-D2B96FC8304D}" srcOrd="3" destOrd="0" parTransId="{794C2167-6B98-4BCE-BD4B-2B7A55DC7FE9}" sibTransId="{303F90CA-B159-4F1A-BA73-6A2A97FF0ABF}"/>
    <dgm:cxn modelId="{8E8971FE-3E90-4D76-AB1D-000655D1EDC3}" srcId="{7D47268A-4233-4AD1-A239-425547AB71B9}" destId="{7576192D-E8E3-4CE4-A8C7-7C766F383F86}" srcOrd="3" destOrd="0" parTransId="{5267C114-BCEF-41BF-BFB9-92057FF5C61D}" sibTransId="{7686803D-2DA0-485A-A03B-98AA44FD1B9B}"/>
    <dgm:cxn modelId="{3A0900BA-3B99-4E0F-9411-A612CA8D52D7}" srcId="{2322875D-7899-40A3-9869-ECD30D040E67}" destId="{F56613DE-DDDF-46AD-A4CE-7AE8A95F5BEC}" srcOrd="1" destOrd="0" parTransId="{945C5681-5901-498B-B66B-E330ADCEAE18}" sibTransId="{926346CA-1F03-409E-9458-2426EEC9CC62}"/>
    <dgm:cxn modelId="{DE010C30-FB3A-43ED-88F4-E4E861FC90C9}" type="presOf" srcId="{99E4A3CF-FBDE-4B64-B478-E2DE752888CA}" destId="{400C7E1D-486D-49C8-BD69-691C54275C07}" srcOrd="0" destOrd="0" presId="urn:microsoft.com/office/officeart/2005/8/layout/hierarchy3"/>
    <dgm:cxn modelId="{E5BE32A2-44EB-4CC6-A638-BC024F1EF5E5}" type="presOf" srcId="{E0FF09D2-2C3C-49F2-ADB3-36D801D217EB}" destId="{0E6E5596-D5B6-4B30-B99F-B8D5E0010571}" srcOrd="0" destOrd="0" presId="urn:microsoft.com/office/officeart/2005/8/layout/hierarchy3"/>
    <dgm:cxn modelId="{6266A86E-0851-4A22-BC2B-EFC9D28A1300}" type="presOf" srcId="{6C5A0648-2D49-4C2D-92C5-B5933231D6DE}" destId="{C3E233FE-D86B-470D-90AB-5D942E05EA92}" srcOrd="0" destOrd="0" presId="urn:microsoft.com/office/officeart/2005/8/layout/hierarchy3"/>
    <dgm:cxn modelId="{53872394-5D88-4ADF-A0F3-F4EB4D382420}" type="presOf" srcId="{F56613DE-DDDF-46AD-A4CE-7AE8A95F5BEC}" destId="{3552177D-8B78-4115-A1A5-63D6E1CA0736}" srcOrd="1" destOrd="0" presId="urn:microsoft.com/office/officeart/2005/8/layout/hierarchy3"/>
    <dgm:cxn modelId="{86533B63-2BEA-4DAD-9D63-D490016B7574}" type="presOf" srcId="{D1C98ED1-3019-4C9E-96B7-EC27FD6BD540}" destId="{583B2662-99C1-4C06-8546-934B2C4D7133}" srcOrd="0" destOrd="0" presId="urn:microsoft.com/office/officeart/2005/8/layout/hierarchy3"/>
    <dgm:cxn modelId="{686C1E47-A80F-41D1-8FEC-2B1B0BD74A48}" srcId="{2218E0F8-CC05-4019-9CD5-F46A137F9AA9}" destId="{3CB80D4B-8C39-4956-95C8-8B3BD1B505D9}" srcOrd="2" destOrd="0" parTransId="{5814BA81-65CC-409A-A705-017187E54212}" sibTransId="{0A429B6D-FC12-4871-8314-6F41041E798F}"/>
    <dgm:cxn modelId="{77BBE624-D6B4-4FCC-A9A1-FF29638953CF}" srcId="{2322875D-7899-40A3-9869-ECD30D040E67}" destId="{7D47268A-4233-4AD1-A239-425547AB71B9}" srcOrd="2" destOrd="0" parTransId="{6B9B0A2F-181D-4A26-9997-9D027D2AE677}" sibTransId="{E51F5C06-436E-41DD-836A-0DBA16B69D37}"/>
    <dgm:cxn modelId="{14FC22EF-0E14-4549-83F2-FA480A829594}" srcId="{2218E0F8-CC05-4019-9CD5-F46A137F9AA9}" destId="{B397892E-383F-467E-B0E4-0CCF76839FE5}" srcOrd="11" destOrd="0" parTransId="{F705DBF9-C2EA-4E5D-B3A4-83ED5E8C5E04}" sibTransId="{ED0BA1BA-CEA8-43FA-9D07-2C83B157E08E}"/>
    <dgm:cxn modelId="{5FC0AAA4-E499-4FE1-B176-F60412C5AC85}" type="presOf" srcId="{1386E333-CC52-4432-ADA9-37789A891BFA}" destId="{78749544-CA9D-484C-A4C5-04B0144312CC}" srcOrd="0" destOrd="0" presId="urn:microsoft.com/office/officeart/2005/8/layout/hierarchy3"/>
    <dgm:cxn modelId="{1EB0F315-0190-43B6-834F-5386AC6E3719}" type="presOf" srcId="{0C8EABF8-6926-40C6-8CFF-A064086368FF}" destId="{C56345C4-8AA2-4AE8-B5FC-B5C3F22689A8}" srcOrd="0" destOrd="0" presId="urn:microsoft.com/office/officeart/2005/8/layout/hierarchy3"/>
    <dgm:cxn modelId="{7011A393-8E20-456C-877E-113DF404E783}" srcId="{2218E0F8-CC05-4019-9CD5-F46A137F9AA9}" destId="{4AC34FDE-932D-4B05-AA4F-884BDAA1FD0F}" srcOrd="8" destOrd="0" parTransId="{B37A21BF-D4DE-49E1-8110-29854233F763}" sibTransId="{C66F04BF-950D-45CF-B74C-C0F849AD059C}"/>
    <dgm:cxn modelId="{B6BAAEC3-8BDC-4268-A85C-3E3E86060236}" type="presOf" srcId="{2FAB47C9-55A7-471F-B6A1-638F6A8F5BE2}" destId="{9A114DBD-7FFB-423E-9EAE-81B0E5E88E11}" srcOrd="0" destOrd="0" presId="urn:microsoft.com/office/officeart/2005/8/layout/hierarchy3"/>
    <dgm:cxn modelId="{2349ECEF-8C7D-4556-B529-4DC7D976B85D}" srcId="{7D47268A-4233-4AD1-A239-425547AB71B9}" destId="{80622DA7-4984-4631-A039-83238623A653}" srcOrd="5" destOrd="0" parTransId="{A26BBBDA-2493-449E-AF1D-8111613E866C}" sibTransId="{7BF8C542-5A20-48D3-AAF8-E5EE19A663AE}"/>
    <dgm:cxn modelId="{AE8A3922-E677-41D6-9187-E77776193EC7}" type="presOf" srcId="{C545A4C2-817C-4189-965E-9D4C4C937BD4}" destId="{7DE7FE04-2D87-4890-8C44-645AA15F8EB1}" srcOrd="0" destOrd="0" presId="urn:microsoft.com/office/officeart/2005/8/layout/hierarchy3"/>
    <dgm:cxn modelId="{9857B33D-36EC-42F1-A161-C7A428C8C42B}" srcId="{2218E0F8-CC05-4019-9CD5-F46A137F9AA9}" destId="{28B22D79-8223-4BC2-B2DD-CD75A14A4697}" srcOrd="0" destOrd="0" parTransId="{ED91385C-2739-4BEC-BB79-43390B053FFA}" sibTransId="{C287ACEE-B15D-43FB-93BB-7D5466881912}"/>
    <dgm:cxn modelId="{9F754A85-AA4D-4C4B-A9BF-8F976325FC0B}" srcId="{2218E0F8-CC05-4019-9CD5-F46A137F9AA9}" destId="{CD186808-B567-4CAF-87EB-E4CD2B392ECD}" srcOrd="10" destOrd="0" parTransId="{FB27DED6-5314-444E-8AA4-894D1BCA7A7F}" sibTransId="{897CB71E-2C1F-4CF8-9225-81881BD0D801}"/>
    <dgm:cxn modelId="{EC0CA5A9-D4A6-4163-9340-F34709FE1A34}" type="presOf" srcId="{B37A21BF-D4DE-49E1-8110-29854233F763}" destId="{CC123636-D963-4F35-B292-013D3D11C1E3}" srcOrd="0" destOrd="0" presId="urn:microsoft.com/office/officeart/2005/8/layout/hierarchy3"/>
    <dgm:cxn modelId="{5B81FAB9-5DA5-470E-BD5E-CC759CC056E4}" srcId="{7D47268A-4233-4AD1-A239-425547AB71B9}" destId="{16E98A62-4529-4A53-8CB4-F4C18DF5A97C}" srcOrd="0" destOrd="0" parTransId="{F8E1A85A-D966-4C5C-8BF4-6235171EB204}" sibTransId="{6C476D40-2F63-421C-B8EA-24E1F413E218}"/>
    <dgm:cxn modelId="{336E69F4-DB8C-4BFA-B6C6-D0AC8EE2348E}" srcId="{2218E0F8-CC05-4019-9CD5-F46A137F9AA9}" destId="{8D431AA8-E384-4A8F-8565-EF7F9D2A9F1A}" srcOrd="7" destOrd="0" parTransId="{5D17DE5A-FB83-4665-9472-AFAB9E7FBDC0}" sibTransId="{678E8D4A-D368-45FB-85D9-402530F65788}"/>
    <dgm:cxn modelId="{443C3010-C6F4-4F76-BD23-6E5BED9287C6}" type="presOf" srcId="{A26BBBDA-2493-449E-AF1D-8111613E866C}" destId="{2A7203DC-8FD2-4295-8639-6E584CB89C31}" srcOrd="0" destOrd="0" presId="urn:microsoft.com/office/officeart/2005/8/layout/hierarchy3"/>
    <dgm:cxn modelId="{20298D0F-9B37-494A-A517-B19600404C4C}" type="presOf" srcId="{EE2E6741-D6EB-47AC-A57F-E5F8BE5281DA}" destId="{7172E17A-2A19-4555-B4A4-FC09A5CED25A}" srcOrd="0" destOrd="0" presId="urn:microsoft.com/office/officeart/2005/8/layout/hierarchy3"/>
    <dgm:cxn modelId="{ED009738-45DC-4139-9094-9013C4AFA765}" type="presOf" srcId="{7E7AE5F1-EA6D-486D-9C69-D2B96FC8304D}" destId="{DE174B74-3AFE-4B90-8AEA-0C1D7F72C18C}" srcOrd="0" destOrd="0" presId="urn:microsoft.com/office/officeart/2005/8/layout/hierarchy3"/>
    <dgm:cxn modelId="{80E703B6-5A81-4968-A163-520731AE2844}" type="presOf" srcId="{B92CB4F8-57B0-4458-9821-06682055A4C6}" destId="{3FDB7BE5-36BF-4F71-98A2-17192CF9DA58}" srcOrd="0" destOrd="0" presId="urn:microsoft.com/office/officeart/2005/8/layout/hierarchy3"/>
    <dgm:cxn modelId="{7377C0F7-9EBA-4606-98B0-BDD5AADCDC7E}" type="presOf" srcId="{7576192D-E8E3-4CE4-A8C7-7C766F383F86}" destId="{A642B772-B9E5-4FFC-B5A5-A2F7EEA37E44}" srcOrd="0" destOrd="0" presId="urn:microsoft.com/office/officeart/2005/8/layout/hierarchy3"/>
    <dgm:cxn modelId="{A3185B4B-6AB5-4F26-8378-3AD278DC9BA7}" type="presOf" srcId="{FB27DED6-5314-444E-8AA4-894D1BCA7A7F}" destId="{C880612D-3519-4C3D-AB3A-695A998CADB5}" srcOrd="0" destOrd="0" presId="urn:microsoft.com/office/officeart/2005/8/layout/hierarchy3"/>
    <dgm:cxn modelId="{392A496A-BA65-494C-8FD6-96A7D0D5CF37}" srcId="{7D47268A-4233-4AD1-A239-425547AB71B9}" destId="{71F3B41F-F777-4096-83AE-2C494188E1CE}" srcOrd="8" destOrd="0" parTransId="{EE2E6741-D6EB-47AC-A57F-E5F8BE5281DA}" sibTransId="{3D7DDA91-3537-47A4-8289-6E12EC7DF859}"/>
    <dgm:cxn modelId="{A21B7DEB-4957-4DF9-AC4C-B58F78F8BC7D}" type="presOf" srcId="{28B22D79-8223-4BC2-B2DD-CD75A14A4697}" destId="{80B51617-846A-438A-B9CD-4FDBB71CD8E8}" srcOrd="0" destOrd="0" presId="urn:microsoft.com/office/officeart/2005/8/layout/hierarchy3"/>
    <dgm:cxn modelId="{CC940567-DCB6-4640-9039-9C8A219872B7}" srcId="{2218E0F8-CC05-4019-9CD5-F46A137F9AA9}" destId="{BBA117EE-3EE4-411C-A401-2D1B7528DB2A}" srcOrd="6" destOrd="0" parTransId="{99E4A3CF-FBDE-4B64-B478-E2DE752888CA}" sibTransId="{9EE0C2E9-3ED3-42CF-AD47-6E04892EFFA1}"/>
    <dgm:cxn modelId="{8238D983-FEAC-4643-87CB-495A71FD8FA4}" type="presOf" srcId="{9B6AF994-0EDB-4454-A8C4-BDA296FBE6E6}" destId="{2FCE0337-F2D2-45B8-9DF2-DD2C287EC72C}" srcOrd="0" destOrd="0" presId="urn:microsoft.com/office/officeart/2005/8/layout/hierarchy3"/>
    <dgm:cxn modelId="{24945B1E-162A-480A-9B4F-CD83196CA10B}" srcId="{7D47268A-4233-4AD1-A239-425547AB71B9}" destId="{2FAB47C9-55A7-471F-B6A1-638F6A8F5BE2}" srcOrd="1" destOrd="0" parTransId="{B71B9A59-F95A-4A92-A957-161C7F728C33}" sibTransId="{C657097D-0F8F-4670-B5D9-4F84079D207C}"/>
    <dgm:cxn modelId="{72D7B3F0-0C2B-4B7A-96E0-FC3B1010C73A}" srcId="{F56613DE-DDDF-46AD-A4CE-7AE8A95F5BEC}" destId="{6C5A0648-2D49-4C2D-92C5-B5933231D6DE}" srcOrd="1" destOrd="0" parTransId="{98F36BEA-0108-4084-96BB-D364808BF023}" sibTransId="{372B5ABB-221B-4FB4-B0C5-E07255E4A258}"/>
    <dgm:cxn modelId="{86F41045-DFC6-4199-A781-64639E7E37D0}" srcId="{7D47268A-4233-4AD1-A239-425547AB71B9}" destId="{D5C98238-B331-48FB-9763-D25C3EA6696D}" srcOrd="6" destOrd="0" parTransId="{D1C98ED1-3019-4C9E-96B7-EC27FD6BD540}" sibTransId="{BA940642-CB68-4A7F-98DA-FE559E077B4E}"/>
    <dgm:cxn modelId="{612EB220-A7CB-4146-AD7E-BE601306AE05}" type="presOf" srcId="{11507471-CEB7-4946-A6DB-DE23A5DA0749}" destId="{C3F6893E-6744-433E-915F-2220356EEFAC}" srcOrd="0" destOrd="0" presId="urn:microsoft.com/office/officeart/2005/8/layout/hierarchy3"/>
    <dgm:cxn modelId="{B36FE603-ACC9-4757-BFED-014226386F86}" type="presOf" srcId="{7CC05C6F-52F6-4D53-BB87-CC95245182A5}" destId="{CD43F17E-8D3A-4E09-A11E-FB3340247756}" srcOrd="0" destOrd="0" presId="urn:microsoft.com/office/officeart/2005/8/layout/hierarchy3"/>
    <dgm:cxn modelId="{55472C34-AAFB-41E9-A0DE-E0BBEE3DA246}" srcId="{7D47268A-4233-4AD1-A239-425547AB71B9}" destId="{B92CB4F8-57B0-4458-9821-06682055A4C6}" srcOrd="7" destOrd="0" parTransId="{13D0FBB6-F84D-4FF2-B109-65CA313AF7DA}" sibTransId="{2B0D08A3-338B-42D1-97F8-3D6F60EAFBEB}"/>
    <dgm:cxn modelId="{A5335009-3106-495C-B057-C70C138E4BE9}" type="presOf" srcId="{DDC406EC-39F5-45D4-8386-54F84402B5C8}" destId="{C7DDCC35-7CC9-4614-9B08-2CD7545D4F5F}" srcOrd="0" destOrd="0" presId="urn:microsoft.com/office/officeart/2005/8/layout/hierarchy3"/>
    <dgm:cxn modelId="{45EC55D5-1F64-4A0A-AB2A-35B9B8BF5BEB}" type="presOf" srcId="{768453C5-EFB8-4B0D-90C5-436A0FEB0951}" destId="{CD0F6430-C5B6-4BBE-A589-8FA59B49E792}" srcOrd="0" destOrd="0" presId="urn:microsoft.com/office/officeart/2005/8/layout/hierarchy3"/>
    <dgm:cxn modelId="{E2638550-9143-443B-BA0C-47671C31D260}" type="presOf" srcId="{80622DA7-4984-4631-A039-83238623A653}" destId="{B45D9EDB-704C-40CD-B1DD-411573B1A0C4}" srcOrd="0" destOrd="0" presId="urn:microsoft.com/office/officeart/2005/8/layout/hierarchy3"/>
    <dgm:cxn modelId="{AB2DD172-5A23-4BA1-8491-82C458DE6E0A}" type="presOf" srcId="{DCA484D2-C47A-43B9-B166-F87DACF9ADFA}" destId="{5B3445AB-2EC7-4FC0-9CA1-3614C6676E0D}" srcOrd="0" destOrd="0" presId="urn:microsoft.com/office/officeart/2005/8/layout/hierarchy3"/>
    <dgm:cxn modelId="{8B58ED13-B4D5-40B7-965B-9D9163947DD1}" srcId="{2218E0F8-CC05-4019-9CD5-F46A137F9AA9}" destId="{78F48106-0C69-48FD-9A79-27B12C0ACB0A}" srcOrd="14" destOrd="0" parTransId="{768453C5-EFB8-4B0D-90C5-436A0FEB0951}" sibTransId="{99430718-6549-4C6A-BA39-62871BC3C64A}"/>
    <dgm:cxn modelId="{4906DFF3-631F-44E6-9227-432F0B18192F}" type="presOf" srcId="{3CB80D4B-8C39-4956-95C8-8B3BD1B505D9}" destId="{B2CE9C29-76B6-4DCB-9489-19DAEB2A968D}" srcOrd="0" destOrd="0" presId="urn:microsoft.com/office/officeart/2005/8/layout/hierarchy3"/>
    <dgm:cxn modelId="{09FDDE13-9FA2-4952-8097-0469B7886120}" type="presParOf" srcId="{028EC84A-C306-4DF0-9BE4-AC4C284A4E22}" destId="{6DF58670-6433-4C0B-815C-B57FF4138611}" srcOrd="0" destOrd="0" presId="urn:microsoft.com/office/officeart/2005/8/layout/hierarchy3"/>
    <dgm:cxn modelId="{01363C9C-A1EF-490F-9C49-A1FD3C52E592}" type="presParOf" srcId="{6DF58670-6433-4C0B-815C-B57FF4138611}" destId="{BC25DEDF-2793-4763-B3D1-38A8DE1424BE}" srcOrd="0" destOrd="0" presId="urn:microsoft.com/office/officeart/2005/8/layout/hierarchy3"/>
    <dgm:cxn modelId="{C86DE9E1-B1EE-42A7-B48D-D946FBB90EE6}" type="presParOf" srcId="{BC25DEDF-2793-4763-B3D1-38A8DE1424BE}" destId="{45D22B07-145D-4340-B245-772DC2022CBD}" srcOrd="0" destOrd="0" presId="urn:microsoft.com/office/officeart/2005/8/layout/hierarchy3"/>
    <dgm:cxn modelId="{A0F89ECA-A172-4AA5-A9F8-2FA6165CC165}" type="presParOf" srcId="{BC25DEDF-2793-4763-B3D1-38A8DE1424BE}" destId="{870C422D-9917-491C-9D2B-8A396F45B359}" srcOrd="1" destOrd="0" presId="urn:microsoft.com/office/officeart/2005/8/layout/hierarchy3"/>
    <dgm:cxn modelId="{F9C1E8CD-48D8-4792-AA87-979DEE43060F}" type="presParOf" srcId="{6DF58670-6433-4C0B-815C-B57FF4138611}" destId="{0B82B0B8-D832-4C7D-A1A6-21C34A9E7865}" srcOrd="1" destOrd="0" presId="urn:microsoft.com/office/officeart/2005/8/layout/hierarchy3"/>
    <dgm:cxn modelId="{1DE665B2-C9AD-4C1B-9906-3E6C76171E69}" type="presParOf" srcId="{0B82B0B8-D832-4C7D-A1A6-21C34A9E7865}" destId="{1E7CC673-3FBB-4144-98F3-E19850CE8095}" srcOrd="0" destOrd="0" presId="urn:microsoft.com/office/officeart/2005/8/layout/hierarchy3"/>
    <dgm:cxn modelId="{57907D3B-3501-4FCE-9A9F-42B541AD016D}" type="presParOf" srcId="{0B82B0B8-D832-4C7D-A1A6-21C34A9E7865}" destId="{80B51617-846A-438A-B9CD-4FDBB71CD8E8}" srcOrd="1" destOrd="0" presId="urn:microsoft.com/office/officeart/2005/8/layout/hierarchy3"/>
    <dgm:cxn modelId="{10A4615C-EF1D-41B5-BAA7-668539821BF3}" type="presParOf" srcId="{0B82B0B8-D832-4C7D-A1A6-21C34A9E7865}" destId="{A1F4E913-1657-4AAD-8F56-A9BEFEA9B180}" srcOrd="2" destOrd="0" presId="urn:microsoft.com/office/officeart/2005/8/layout/hierarchy3"/>
    <dgm:cxn modelId="{E38E5832-074A-4CD0-AE19-46C6D42B5324}" type="presParOf" srcId="{0B82B0B8-D832-4C7D-A1A6-21C34A9E7865}" destId="{78749544-CA9D-484C-A4C5-04B0144312CC}" srcOrd="3" destOrd="0" presId="urn:microsoft.com/office/officeart/2005/8/layout/hierarchy3"/>
    <dgm:cxn modelId="{D02DEA3C-C88C-496E-823E-A7C819877DD6}" type="presParOf" srcId="{0B82B0B8-D832-4C7D-A1A6-21C34A9E7865}" destId="{15F8CDBB-2957-462E-9A28-332B4FCE628F}" srcOrd="4" destOrd="0" presId="urn:microsoft.com/office/officeart/2005/8/layout/hierarchy3"/>
    <dgm:cxn modelId="{A78B806D-67F5-4186-A6C6-DAE541D7747F}" type="presParOf" srcId="{0B82B0B8-D832-4C7D-A1A6-21C34A9E7865}" destId="{B2CE9C29-76B6-4DCB-9489-19DAEB2A968D}" srcOrd="5" destOrd="0" presId="urn:microsoft.com/office/officeart/2005/8/layout/hierarchy3"/>
    <dgm:cxn modelId="{1213416E-00F4-4832-8123-F2BF98F8E6C3}" type="presParOf" srcId="{0B82B0B8-D832-4C7D-A1A6-21C34A9E7865}" destId="{B87DB515-3693-4818-B9A5-37A369A6F0B2}" srcOrd="6" destOrd="0" presId="urn:microsoft.com/office/officeart/2005/8/layout/hierarchy3"/>
    <dgm:cxn modelId="{D38D4CF2-D3CC-4D8D-8A05-7E47F242DE22}" type="presParOf" srcId="{0B82B0B8-D832-4C7D-A1A6-21C34A9E7865}" destId="{DE174B74-3AFE-4B90-8AEA-0C1D7F72C18C}" srcOrd="7" destOrd="0" presId="urn:microsoft.com/office/officeart/2005/8/layout/hierarchy3"/>
    <dgm:cxn modelId="{90C1AED8-72FA-48D2-B2FC-F2BA5C0C7AA8}" type="presParOf" srcId="{0B82B0B8-D832-4C7D-A1A6-21C34A9E7865}" destId="{C56345C4-8AA2-4AE8-B5FC-B5C3F22689A8}" srcOrd="8" destOrd="0" presId="urn:microsoft.com/office/officeart/2005/8/layout/hierarchy3"/>
    <dgm:cxn modelId="{96EF24C0-D2BC-4481-9FEC-B5F058744009}" type="presParOf" srcId="{0B82B0B8-D832-4C7D-A1A6-21C34A9E7865}" destId="{C3F6893E-6744-433E-915F-2220356EEFAC}" srcOrd="9" destOrd="0" presId="urn:microsoft.com/office/officeart/2005/8/layout/hierarchy3"/>
    <dgm:cxn modelId="{A3B5A65A-56FE-4806-810A-322251EA8794}" type="presParOf" srcId="{0B82B0B8-D832-4C7D-A1A6-21C34A9E7865}" destId="{C1766DE6-B4AD-4F60-B9C4-56025323935B}" srcOrd="10" destOrd="0" presId="urn:microsoft.com/office/officeart/2005/8/layout/hierarchy3"/>
    <dgm:cxn modelId="{58B5E2C4-D6AC-4780-B14E-BAA932E6A609}" type="presParOf" srcId="{0B82B0B8-D832-4C7D-A1A6-21C34A9E7865}" destId="{7DE7FE04-2D87-4890-8C44-645AA15F8EB1}" srcOrd="11" destOrd="0" presId="urn:microsoft.com/office/officeart/2005/8/layout/hierarchy3"/>
    <dgm:cxn modelId="{6D3537C8-EFC5-4710-A88D-6E0289C4A6FC}" type="presParOf" srcId="{0B82B0B8-D832-4C7D-A1A6-21C34A9E7865}" destId="{400C7E1D-486D-49C8-BD69-691C54275C07}" srcOrd="12" destOrd="0" presId="urn:microsoft.com/office/officeart/2005/8/layout/hierarchy3"/>
    <dgm:cxn modelId="{359103A2-D3BA-48EF-AA03-92A1F6D73EB8}" type="presParOf" srcId="{0B82B0B8-D832-4C7D-A1A6-21C34A9E7865}" destId="{85D2C378-2169-4EB7-92E9-C177C9DF6E1C}" srcOrd="13" destOrd="0" presId="urn:microsoft.com/office/officeart/2005/8/layout/hierarchy3"/>
    <dgm:cxn modelId="{3FE0D109-6873-4BAA-8ABB-2223198C95AD}" type="presParOf" srcId="{0B82B0B8-D832-4C7D-A1A6-21C34A9E7865}" destId="{B3CA6417-3610-4F22-8C52-02F8C182A916}" srcOrd="14" destOrd="0" presId="urn:microsoft.com/office/officeart/2005/8/layout/hierarchy3"/>
    <dgm:cxn modelId="{21C73479-32C4-4025-A6A9-2B49B7C7B8E6}" type="presParOf" srcId="{0B82B0B8-D832-4C7D-A1A6-21C34A9E7865}" destId="{D0697DE2-3AEB-4359-BDF6-180E645BD4F6}" srcOrd="15" destOrd="0" presId="urn:microsoft.com/office/officeart/2005/8/layout/hierarchy3"/>
    <dgm:cxn modelId="{9ED20866-5324-4FEE-8647-A4C19662CE2C}" type="presParOf" srcId="{0B82B0B8-D832-4C7D-A1A6-21C34A9E7865}" destId="{CC123636-D963-4F35-B292-013D3D11C1E3}" srcOrd="16" destOrd="0" presId="urn:microsoft.com/office/officeart/2005/8/layout/hierarchy3"/>
    <dgm:cxn modelId="{251EDD87-D2D7-4845-A741-F7B99A3E3E0F}" type="presParOf" srcId="{0B82B0B8-D832-4C7D-A1A6-21C34A9E7865}" destId="{B246E6A6-17D8-4CEC-9059-5E475FF13FAF}" srcOrd="17" destOrd="0" presId="urn:microsoft.com/office/officeart/2005/8/layout/hierarchy3"/>
    <dgm:cxn modelId="{0C958D36-769D-4DA7-9163-48353A5C3630}" type="presParOf" srcId="{0B82B0B8-D832-4C7D-A1A6-21C34A9E7865}" destId="{7B77F33E-054B-4491-BED1-EDE22AEDB95D}" srcOrd="18" destOrd="0" presId="urn:microsoft.com/office/officeart/2005/8/layout/hierarchy3"/>
    <dgm:cxn modelId="{0A2C55B6-8854-495A-85BD-F75A03BCF878}" type="presParOf" srcId="{0B82B0B8-D832-4C7D-A1A6-21C34A9E7865}" destId="{F39CE318-DD5C-4AD3-BFC2-91B02BB4C344}" srcOrd="19" destOrd="0" presId="urn:microsoft.com/office/officeart/2005/8/layout/hierarchy3"/>
    <dgm:cxn modelId="{45C2B765-BDCF-485D-948B-9FA0DC0F8DE5}" type="presParOf" srcId="{0B82B0B8-D832-4C7D-A1A6-21C34A9E7865}" destId="{C880612D-3519-4C3D-AB3A-695A998CADB5}" srcOrd="20" destOrd="0" presId="urn:microsoft.com/office/officeart/2005/8/layout/hierarchy3"/>
    <dgm:cxn modelId="{961099D7-D1FD-4D46-A15E-F26B943289DE}" type="presParOf" srcId="{0B82B0B8-D832-4C7D-A1A6-21C34A9E7865}" destId="{BB8077D4-65A8-44C7-B961-63255DCBB9BF}" srcOrd="21" destOrd="0" presId="urn:microsoft.com/office/officeart/2005/8/layout/hierarchy3"/>
    <dgm:cxn modelId="{DC81B286-A307-475B-B2C7-F92F923612EC}" type="presParOf" srcId="{0B82B0B8-D832-4C7D-A1A6-21C34A9E7865}" destId="{AD389189-6CE8-4393-92ED-C6C7B05CA674}" srcOrd="22" destOrd="0" presId="urn:microsoft.com/office/officeart/2005/8/layout/hierarchy3"/>
    <dgm:cxn modelId="{CAAB38DC-EA9E-4172-89D0-BD8554F1DC11}" type="presParOf" srcId="{0B82B0B8-D832-4C7D-A1A6-21C34A9E7865}" destId="{4E7177CA-D5D6-4D82-A3F4-1F795D1891CE}" srcOrd="23" destOrd="0" presId="urn:microsoft.com/office/officeart/2005/8/layout/hierarchy3"/>
    <dgm:cxn modelId="{C21B0A25-23F8-4A13-964B-F2C68F42B315}" type="presParOf" srcId="{0B82B0B8-D832-4C7D-A1A6-21C34A9E7865}" destId="{5568812D-549F-493E-B1FA-471F05273CB3}" srcOrd="24" destOrd="0" presId="urn:microsoft.com/office/officeart/2005/8/layout/hierarchy3"/>
    <dgm:cxn modelId="{60CB77B2-241E-4BB9-A813-01820A9106CD}" type="presParOf" srcId="{0B82B0B8-D832-4C7D-A1A6-21C34A9E7865}" destId="{2FCE0337-F2D2-45B8-9DF2-DD2C287EC72C}" srcOrd="25" destOrd="0" presId="urn:microsoft.com/office/officeart/2005/8/layout/hierarchy3"/>
    <dgm:cxn modelId="{A83ADBCC-DE09-4BB8-ADB5-7853F94946EA}" type="presParOf" srcId="{0B82B0B8-D832-4C7D-A1A6-21C34A9E7865}" destId="{E7660EC2-EC49-4A1E-8502-A3D1DEDEDF52}" srcOrd="26" destOrd="0" presId="urn:microsoft.com/office/officeart/2005/8/layout/hierarchy3"/>
    <dgm:cxn modelId="{251232DA-6E27-43DF-9036-DCCD8424C394}" type="presParOf" srcId="{0B82B0B8-D832-4C7D-A1A6-21C34A9E7865}" destId="{88BC3382-3EC2-4315-98C9-55A1AD1103CB}" srcOrd="27" destOrd="0" presId="urn:microsoft.com/office/officeart/2005/8/layout/hierarchy3"/>
    <dgm:cxn modelId="{2FBDDBD5-3F16-4C63-B03C-2367DFEADE9C}" type="presParOf" srcId="{0B82B0B8-D832-4C7D-A1A6-21C34A9E7865}" destId="{CD0F6430-C5B6-4BBE-A589-8FA59B49E792}" srcOrd="28" destOrd="0" presId="urn:microsoft.com/office/officeart/2005/8/layout/hierarchy3"/>
    <dgm:cxn modelId="{7F96F106-7927-4DA5-AE65-2DF34111BE3F}" type="presParOf" srcId="{0B82B0B8-D832-4C7D-A1A6-21C34A9E7865}" destId="{F2B4A0CA-EEFD-48AC-B68D-A6852086D84D}" srcOrd="29" destOrd="0" presId="urn:microsoft.com/office/officeart/2005/8/layout/hierarchy3"/>
    <dgm:cxn modelId="{631484D5-79CC-4C9B-B6D3-78EA6AC13762}" type="presParOf" srcId="{028EC84A-C306-4DF0-9BE4-AC4C284A4E22}" destId="{40A11289-EBCE-4E34-A918-3450BE9A7BB6}" srcOrd="1" destOrd="0" presId="urn:microsoft.com/office/officeart/2005/8/layout/hierarchy3"/>
    <dgm:cxn modelId="{1F14470B-B0AC-4E76-B3C1-9BB0A30062C7}" type="presParOf" srcId="{40A11289-EBCE-4E34-A918-3450BE9A7BB6}" destId="{A9E56285-92AA-4CDF-BBCE-96987439C1A2}" srcOrd="0" destOrd="0" presId="urn:microsoft.com/office/officeart/2005/8/layout/hierarchy3"/>
    <dgm:cxn modelId="{5EB9ECFF-4AB9-4238-BAB4-9A007A5F7FE9}" type="presParOf" srcId="{A9E56285-92AA-4CDF-BBCE-96987439C1A2}" destId="{A0D267C8-058F-4836-B266-DC9927158790}" srcOrd="0" destOrd="0" presId="urn:microsoft.com/office/officeart/2005/8/layout/hierarchy3"/>
    <dgm:cxn modelId="{72FA846D-952E-48D2-A7CF-EC7E89E0877F}" type="presParOf" srcId="{A9E56285-92AA-4CDF-BBCE-96987439C1A2}" destId="{3552177D-8B78-4115-A1A5-63D6E1CA0736}" srcOrd="1" destOrd="0" presId="urn:microsoft.com/office/officeart/2005/8/layout/hierarchy3"/>
    <dgm:cxn modelId="{E7FD09F7-45D6-4595-9286-6AF1AAB95FB3}" type="presParOf" srcId="{40A11289-EBCE-4E34-A918-3450BE9A7BB6}" destId="{B06656DB-1E06-44D2-8686-2BD8DA204109}" srcOrd="1" destOrd="0" presId="urn:microsoft.com/office/officeart/2005/8/layout/hierarchy3"/>
    <dgm:cxn modelId="{A0EF564E-AF63-4901-AD59-8FAAEA80FBD3}" type="presParOf" srcId="{B06656DB-1E06-44D2-8686-2BD8DA204109}" destId="{CD43F17E-8D3A-4E09-A11E-FB3340247756}" srcOrd="0" destOrd="0" presId="urn:microsoft.com/office/officeart/2005/8/layout/hierarchy3"/>
    <dgm:cxn modelId="{6CDD7D56-579B-41BA-80FB-8039D8B78044}" type="presParOf" srcId="{B06656DB-1E06-44D2-8686-2BD8DA204109}" destId="{C7DDCC35-7CC9-4614-9B08-2CD7545D4F5F}" srcOrd="1" destOrd="0" presId="urn:microsoft.com/office/officeart/2005/8/layout/hierarchy3"/>
    <dgm:cxn modelId="{1454863C-B6D2-4C80-9BAF-5B37F6E72E74}" type="presParOf" srcId="{B06656DB-1E06-44D2-8686-2BD8DA204109}" destId="{63C98E0C-E3FF-4B98-9666-82B994620BEB}" srcOrd="2" destOrd="0" presId="urn:microsoft.com/office/officeart/2005/8/layout/hierarchy3"/>
    <dgm:cxn modelId="{453C4D84-6D86-42D2-9207-E56EDB9E6AD5}" type="presParOf" srcId="{B06656DB-1E06-44D2-8686-2BD8DA204109}" destId="{C3E233FE-D86B-470D-90AB-5D942E05EA92}" srcOrd="3" destOrd="0" presId="urn:microsoft.com/office/officeart/2005/8/layout/hierarchy3"/>
    <dgm:cxn modelId="{02DB6740-F4A4-4FD2-91F9-C4BF1413878E}" type="presParOf" srcId="{B06656DB-1E06-44D2-8686-2BD8DA204109}" destId="{5B3445AB-2EC7-4FC0-9CA1-3614C6676E0D}" srcOrd="4" destOrd="0" presId="urn:microsoft.com/office/officeart/2005/8/layout/hierarchy3"/>
    <dgm:cxn modelId="{6F85E741-E91F-4940-88A3-225E70FD0BB9}" type="presParOf" srcId="{B06656DB-1E06-44D2-8686-2BD8DA204109}" destId="{88156DFE-1635-4649-BB48-DD70F72D6359}" srcOrd="5" destOrd="0" presId="urn:microsoft.com/office/officeart/2005/8/layout/hierarchy3"/>
    <dgm:cxn modelId="{C8EAE3BA-7F3F-4A18-87BD-96CAD0B8863A}" type="presParOf" srcId="{028EC84A-C306-4DF0-9BE4-AC4C284A4E22}" destId="{569C4A5A-C697-4B90-8EAF-7ECFABE49C87}" srcOrd="2" destOrd="0" presId="urn:microsoft.com/office/officeart/2005/8/layout/hierarchy3"/>
    <dgm:cxn modelId="{4B4EEA7F-3810-48DE-955F-D2C1865F1A98}" type="presParOf" srcId="{569C4A5A-C697-4B90-8EAF-7ECFABE49C87}" destId="{B5499338-2D92-4E2E-A68F-4A0C58A4D41D}" srcOrd="0" destOrd="0" presId="urn:microsoft.com/office/officeart/2005/8/layout/hierarchy3"/>
    <dgm:cxn modelId="{15F3EDA1-4DC3-4D5D-9A30-4B719F666775}" type="presParOf" srcId="{B5499338-2D92-4E2E-A68F-4A0C58A4D41D}" destId="{B5353FDA-DC5B-4029-84F8-661767D34C6B}" srcOrd="0" destOrd="0" presId="urn:microsoft.com/office/officeart/2005/8/layout/hierarchy3"/>
    <dgm:cxn modelId="{52A1E5C8-A842-4257-91C0-B6F0A305B55C}" type="presParOf" srcId="{B5499338-2D92-4E2E-A68F-4A0C58A4D41D}" destId="{D70DEAF3-86E6-4378-BF5C-FC7DA5DA4DCA}" srcOrd="1" destOrd="0" presId="urn:microsoft.com/office/officeart/2005/8/layout/hierarchy3"/>
    <dgm:cxn modelId="{22F74323-B05F-451D-9959-2E85F8779AAE}" type="presParOf" srcId="{569C4A5A-C697-4B90-8EAF-7ECFABE49C87}" destId="{F3A9482B-BEF2-4D2F-9F61-949322AC85BB}" srcOrd="1" destOrd="0" presId="urn:microsoft.com/office/officeart/2005/8/layout/hierarchy3"/>
    <dgm:cxn modelId="{782C78D8-E9D8-4F8B-8D09-607808C4B0B7}" type="presParOf" srcId="{F3A9482B-BEF2-4D2F-9F61-949322AC85BB}" destId="{E7CB6F24-C0A3-4514-A513-8C92A374D96C}" srcOrd="0" destOrd="0" presId="urn:microsoft.com/office/officeart/2005/8/layout/hierarchy3"/>
    <dgm:cxn modelId="{C48AE955-CBA9-41EF-8A20-3145320100BD}" type="presParOf" srcId="{F3A9482B-BEF2-4D2F-9F61-949322AC85BB}" destId="{4EC11FE2-BB45-4EFB-AB4F-29F0ED7B242C}" srcOrd="1" destOrd="0" presId="urn:microsoft.com/office/officeart/2005/8/layout/hierarchy3"/>
    <dgm:cxn modelId="{EBC76216-BE04-4E8D-A283-B70260D400AF}" type="presParOf" srcId="{F3A9482B-BEF2-4D2F-9F61-949322AC85BB}" destId="{6618F499-51E4-4EB6-9F78-DC53DD1901E4}" srcOrd="2" destOrd="0" presId="urn:microsoft.com/office/officeart/2005/8/layout/hierarchy3"/>
    <dgm:cxn modelId="{9C09ED41-3B86-40AE-83D4-399060E3E8D8}" type="presParOf" srcId="{F3A9482B-BEF2-4D2F-9F61-949322AC85BB}" destId="{9A114DBD-7FFB-423E-9EAE-81B0E5E88E11}" srcOrd="3" destOrd="0" presId="urn:microsoft.com/office/officeart/2005/8/layout/hierarchy3"/>
    <dgm:cxn modelId="{2799A3F1-14ED-4BF0-90F0-B5A6B60BABBC}" type="presParOf" srcId="{F3A9482B-BEF2-4D2F-9F61-949322AC85BB}" destId="{8E00AE10-5F07-4C03-A48C-B9F40EB2565D}" srcOrd="4" destOrd="0" presId="urn:microsoft.com/office/officeart/2005/8/layout/hierarchy3"/>
    <dgm:cxn modelId="{6D6FC5DA-E6A1-4E11-891F-A3F3EC98EE9E}" type="presParOf" srcId="{F3A9482B-BEF2-4D2F-9F61-949322AC85BB}" destId="{55DAC8E7-743B-475A-8103-4FADB2DA1BDD}" srcOrd="5" destOrd="0" presId="urn:microsoft.com/office/officeart/2005/8/layout/hierarchy3"/>
    <dgm:cxn modelId="{DF41CF12-C156-414E-BD60-4BC33A94FDCC}" type="presParOf" srcId="{F3A9482B-BEF2-4D2F-9F61-949322AC85BB}" destId="{3BEC693A-F015-4933-8DC8-DB712E6C5759}" srcOrd="6" destOrd="0" presId="urn:microsoft.com/office/officeart/2005/8/layout/hierarchy3"/>
    <dgm:cxn modelId="{01DB2FCD-14B0-4F15-BBAB-8C0712468E53}" type="presParOf" srcId="{F3A9482B-BEF2-4D2F-9F61-949322AC85BB}" destId="{A642B772-B9E5-4FFC-B5A5-A2F7EEA37E44}" srcOrd="7" destOrd="0" presId="urn:microsoft.com/office/officeart/2005/8/layout/hierarchy3"/>
    <dgm:cxn modelId="{72D941C5-D3BD-474B-A87C-F1C6AFAF9292}" type="presParOf" srcId="{F3A9482B-BEF2-4D2F-9F61-949322AC85BB}" destId="{ED0D709F-A7DE-4297-8107-0F5CA2FBC3D5}" srcOrd="8" destOrd="0" presId="urn:microsoft.com/office/officeart/2005/8/layout/hierarchy3"/>
    <dgm:cxn modelId="{1675B637-F27A-4C23-A7AD-881324D81168}" type="presParOf" srcId="{F3A9482B-BEF2-4D2F-9F61-949322AC85BB}" destId="{0E6E5596-D5B6-4B30-B99F-B8D5E0010571}" srcOrd="9" destOrd="0" presId="urn:microsoft.com/office/officeart/2005/8/layout/hierarchy3"/>
    <dgm:cxn modelId="{989BA3A4-DFB5-4374-AF05-D6A95AE2DA69}" type="presParOf" srcId="{F3A9482B-BEF2-4D2F-9F61-949322AC85BB}" destId="{2A7203DC-8FD2-4295-8639-6E584CB89C31}" srcOrd="10" destOrd="0" presId="urn:microsoft.com/office/officeart/2005/8/layout/hierarchy3"/>
    <dgm:cxn modelId="{BAF69E27-876B-4889-B07A-D21FA2058FBB}" type="presParOf" srcId="{F3A9482B-BEF2-4D2F-9F61-949322AC85BB}" destId="{B45D9EDB-704C-40CD-B1DD-411573B1A0C4}" srcOrd="11" destOrd="0" presId="urn:microsoft.com/office/officeart/2005/8/layout/hierarchy3"/>
    <dgm:cxn modelId="{D36FDC75-EB69-4E70-97C3-242655EFA3A5}" type="presParOf" srcId="{F3A9482B-BEF2-4D2F-9F61-949322AC85BB}" destId="{583B2662-99C1-4C06-8546-934B2C4D7133}" srcOrd="12" destOrd="0" presId="urn:microsoft.com/office/officeart/2005/8/layout/hierarchy3"/>
    <dgm:cxn modelId="{610A51E4-E394-4BCB-87DB-BC2D1DF74BFB}" type="presParOf" srcId="{F3A9482B-BEF2-4D2F-9F61-949322AC85BB}" destId="{374B8BB3-B025-4EAD-98C8-DA7ABDDD6713}" srcOrd="13" destOrd="0" presId="urn:microsoft.com/office/officeart/2005/8/layout/hierarchy3"/>
    <dgm:cxn modelId="{62072000-DCDD-4DC5-ADF0-CB6CE9745B1B}" type="presParOf" srcId="{F3A9482B-BEF2-4D2F-9F61-949322AC85BB}" destId="{CEEFD76E-F546-4D7B-AC5B-6F323D72ED03}" srcOrd="14" destOrd="0" presId="urn:microsoft.com/office/officeart/2005/8/layout/hierarchy3"/>
    <dgm:cxn modelId="{046AD9BF-5487-4609-98C0-5E38C54A8D0E}" type="presParOf" srcId="{F3A9482B-BEF2-4D2F-9F61-949322AC85BB}" destId="{3FDB7BE5-36BF-4F71-98A2-17192CF9DA58}" srcOrd="15" destOrd="0" presId="urn:microsoft.com/office/officeart/2005/8/layout/hierarchy3"/>
    <dgm:cxn modelId="{E3428DB5-8815-4396-86F6-5754DDD9CDE0}" type="presParOf" srcId="{F3A9482B-BEF2-4D2F-9F61-949322AC85BB}" destId="{7172E17A-2A19-4555-B4A4-FC09A5CED25A}" srcOrd="16" destOrd="0" presId="urn:microsoft.com/office/officeart/2005/8/layout/hierarchy3"/>
    <dgm:cxn modelId="{7CF69916-C98E-47AE-AD32-DECB20CDFD13}" type="presParOf" srcId="{F3A9482B-BEF2-4D2F-9F61-949322AC85BB}" destId="{5C67D768-F7F0-4F62-8077-3230427B8709}" srcOrd="1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1B4081-69F4-4D6F-9607-A61503BCFD4B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3E8906-E741-481C-86A2-9649999693C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Легкие материалы и конструкции. Рук.           В. Михайлов. Число  НПР-10</a:t>
          </a:r>
          <a:endParaRPr lang="ru-RU" sz="1400" dirty="0">
            <a:solidFill>
              <a:schemeClr val="tx1"/>
            </a:solidFill>
          </a:endParaRPr>
        </a:p>
      </dgm:t>
    </dgm:pt>
    <dgm:pt modelId="{F1AE4E09-2920-4B67-882A-EFEE51845CE8}" type="parTrans" cxnId="{58FB9833-D5BF-4F7B-A703-5641341CF7D1}">
      <dgm:prSet/>
      <dgm:spPr/>
      <dgm:t>
        <a:bodyPr/>
        <a:lstStyle/>
        <a:p>
          <a:endParaRPr lang="ru-RU"/>
        </a:p>
      </dgm:t>
    </dgm:pt>
    <dgm:pt modelId="{BBEBB048-82EC-47ED-ADCA-C32CBC4A42DC}" type="sibTrans" cxnId="{58FB9833-D5BF-4F7B-A703-5641341CF7D1}">
      <dgm:prSet/>
      <dgm:spPr/>
      <dgm:t>
        <a:bodyPr/>
        <a:lstStyle/>
        <a:p>
          <a:endParaRPr lang="ru-RU"/>
        </a:p>
      </dgm:t>
    </dgm:pt>
    <dgm:pt modelId="{456C440B-70CE-41E9-98D1-09DFA70702E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Мехатроника и роботостроение. Рук. В.А. Лопота. Число    НПР-9</a:t>
          </a:r>
          <a:endParaRPr lang="ru-RU" sz="1400" dirty="0">
            <a:solidFill>
              <a:schemeClr val="tx1"/>
            </a:solidFill>
          </a:endParaRPr>
        </a:p>
      </dgm:t>
    </dgm:pt>
    <dgm:pt modelId="{29B8B3B1-D8A8-42D0-9E94-31442FC8E9A5}" type="parTrans" cxnId="{4F8A1813-C79B-4C93-9AB9-D1341201F20B}">
      <dgm:prSet/>
      <dgm:spPr/>
      <dgm:t>
        <a:bodyPr/>
        <a:lstStyle/>
        <a:p>
          <a:endParaRPr lang="ru-RU"/>
        </a:p>
      </dgm:t>
    </dgm:pt>
    <dgm:pt modelId="{5D33F39F-B945-4583-995D-E88A15CB1F24}" type="sibTrans" cxnId="{4F8A1813-C79B-4C93-9AB9-D1341201F20B}">
      <dgm:prSet/>
      <dgm:spPr/>
      <dgm:t>
        <a:bodyPr/>
        <a:lstStyle/>
        <a:p>
          <a:endParaRPr lang="ru-RU"/>
        </a:p>
      </dgm:t>
    </dgm:pt>
    <dgm:pt modelId="{85FE37EC-2976-432D-B6D7-79B155F1C96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Инновационные технологии создания конструкций для судостроения и </a:t>
          </a:r>
          <a:r>
            <a:rPr lang="ru-RU" sz="1400" b="1" dirty="0" err="1" smtClean="0">
              <a:solidFill>
                <a:schemeClr val="tx1"/>
              </a:solidFill>
            </a:rPr>
            <a:t>машиностр</a:t>
          </a:r>
          <a:r>
            <a:rPr lang="ru-RU" sz="1400" b="1" dirty="0" smtClean="0">
              <a:solidFill>
                <a:schemeClr val="tx1"/>
              </a:solidFill>
            </a:rPr>
            <a:t>. Рук.          Г.А. </a:t>
          </a:r>
          <a:r>
            <a:rPr lang="ru-RU" sz="1400" b="1" dirty="0" err="1" smtClean="0">
              <a:solidFill>
                <a:schemeClr val="tx1"/>
              </a:solidFill>
            </a:rPr>
            <a:t>Туричин</a:t>
          </a:r>
          <a:r>
            <a:rPr lang="ru-RU" sz="1400" b="1" dirty="0" smtClean="0">
              <a:solidFill>
                <a:schemeClr val="tx1"/>
              </a:solidFill>
            </a:rPr>
            <a:t>.  Число НПР-12</a:t>
          </a:r>
          <a:endParaRPr lang="ru-RU" sz="1400" dirty="0">
            <a:solidFill>
              <a:schemeClr val="tx1"/>
            </a:solidFill>
          </a:endParaRPr>
        </a:p>
      </dgm:t>
    </dgm:pt>
    <dgm:pt modelId="{F5EE8576-A6F1-4162-9CB9-DAA138FF9EC4}" type="parTrans" cxnId="{EC921DD5-B7EE-46FB-945D-7B0E119B86FB}">
      <dgm:prSet/>
      <dgm:spPr/>
      <dgm:t>
        <a:bodyPr/>
        <a:lstStyle/>
        <a:p>
          <a:endParaRPr lang="ru-RU"/>
        </a:p>
      </dgm:t>
    </dgm:pt>
    <dgm:pt modelId="{32EE7D29-5509-4210-BA0B-30DBDF3CCAC3}" type="sibTrans" cxnId="{EC921DD5-B7EE-46FB-945D-7B0E119B86FB}">
      <dgm:prSet/>
      <dgm:spPr/>
      <dgm:t>
        <a:bodyPr/>
        <a:lstStyle/>
        <a:p>
          <a:endParaRPr lang="ru-RU"/>
        </a:p>
      </dgm:t>
    </dgm:pt>
    <dgm:pt modelId="{C0991DC2-F2E1-4C56-AC05-CD94918D4F8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Конструкционные и функциональные материалы. Рук.          А.А. Попович.  Число НПР-6</a:t>
          </a:r>
          <a:endParaRPr lang="ru-RU" sz="1400" dirty="0">
            <a:solidFill>
              <a:schemeClr val="tx1"/>
            </a:solidFill>
          </a:endParaRPr>
        </a:p>
      </dgm:t>
    </dgm:pt>
    <dgm:pt modelId="{621C2894-8A3B-42FC-9BD8-DAB08F275C84}" type="parTrans" cxnId="{D61D3421-5D8E-4B83-965E-B29B80B89D23}">
      <dgm:prSet/>
      <dgm:spPr/>
      <dgm:t>
        <a:bodyPr/>
        <a:lstStyle/>
        <a:p>
          <a:endParaRPr lang="ru-RU"/>
        </a:p>
      </dgm:t>
    </dgm:pt>
    <dgm:pt modelId="{5D8F3A1F-20AB-4B2F-A559-F51A6DAB569A}" type="sibTrans" cxnId="{D61D3421-5D8E-4B83-965E-B29B80B89D23}">
      <dgm:prSet/>
      <dgm:spPr/>
      <dgm:t>
        <a:bodyPr/>
        <a:lstStyle/>
        <a:p>
          <a:endParaRPr lang="ru-RU"/>
        </a:p>
      </dgm:t>
    </dgm:pt>
    <dgm:pt modelId="{1A5C8C8D-FBD0-41D2-BDED-6AF286A6B49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Технология виртуального прототипирования. Рук. Н.Н. Шабров.      Число НПР-10</a:t>
          </a:r>
          <a:endParaRPr lang="ru-RU" sz="1400" dirty="0">
            <a:solidFill>
              <a:schemeClr val="tx1"/>
            </a:solidFill>
          </a:endParaRPr>
        </a:p>
      </dgm:t>
    </dgm:pt>
    <dgm:pt modelId="{BC346775-130D-4BF4-8A34-692E6895663C}" type="parTrans" cxnId="{66AD5E5F-6906-4035-B667-E7FF7F36F90D}">
      <dgm:prSet/>
      <dgm:spPr/>
      <dgm:t>
        <a:bodyPr/>
        <a:lstStyle/>
        <a:p>
          <a:endParaRPr lang="ru-RU"/>
        </a:p>
      </dgm:t>
    </dgm:pt>
    <dgm:pt modelId="{A61C1D21-7286-4A7D-A29B-848BC6FFB1E7}" type="sibTrans" cxnId="{66AD5E5F-6906-4035-B667-E7FF7F36F90D}">
      <dgm:prSet/>
      <dgm:spPr/>
      <dgm:t>
        <a:bodyPr/>
        <a:lstStyle/>
        <a:p>
          <a:endParaRPr lang="ru-RU"/>
        </a:p>
      </dgm:t>
    </dgm:pt>
    <dgm:pt modelId="{579C80CA-FBE0-49CA-9DBA-C2FB1A26A76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Исследование и моделирование структуры и свойств металлических материалов. Рук.          Н.Г. Колбасников. Число НПР-8</a:t>
          </a:r>
          <a:endParaRPr lang="ru-RU" sz="1400" dirty="0">
            <a:solidFill>
              <a:schemeClr val="tx1"/>
            </a:solidFill>
          </a:endParaRPr>
        </a:p>
      </dgm:t>
    </dgm:pt>
    <dgm:pt modelId="{3A1127F1-9850-41B7-ACF7-68F3278CFA99}" type="parTrans" cxnId="{FD2B98D7-4B13-47F5-B4FF-EF7E6FD15EBF}">
      <dgm:prSet/>
      <dgm:spPr/>
      <dgm:t>
        <a:bodyPr/>
        <a:lstStyle/>
        <a:p>
          <a:endParaRPr lang="ru-RU"/>
        </a:p>
      </dgm:t>
    </dgm:pt>
    <dgm:pt modelId="{60B0D539-8522-443E-9321-6460F7969663}" type="sibTrans" cxnId="{FD2B98D7-4B13-47F5-B4FF-EF7E6FD15EBF}">
      <dgm:prSet/>
      <dgm:spPr/>
      <dgm:t>
        <a:bodyPr/>
        <a:lstStyle/>
        <a:p>
          <a:endParaRPr lang="ru-RU"/>
        </a:p>
      </dgm:t>
    </dgm:pt>
    <dgm:pt modelId="{CF020A55-6838-48BD-AAB5-4D066F8EE29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Разработка металлургических технологий и управление  качеством металлопродукции. Рук. А.А. Казаков. Число  НПР-8</a:t>
          </a:r>
          <a:endParaRPr lang="ru-RU" sz="1400" dirty="0">
            <a:solidFill>
              <a:schemeClr val="tx1"/>
            </a:solidFill>
          </a:endParaRPr>
        </a:p>
      </dgm:t>
    </dgm:pt>
    <dgm:pt modelId="{9F080153-3F34-4F74-9CDB-3F36C4506EB5}" type="parTrans" cxnId="{6C9C1946-6111-430A-8941-ECE0DEC14011}">
      <dgm:prSet/>
      <dgm:spPr/>
      <dgm:t>
        <a:bodyPr/>
        <a:lstStyle/>
        <a:p>
          <a:endParaRPr lang="ru-RU"/>
        </a:p>
      </dgm:t>
    </dgm:pt>
    <dgm:pt modelId="{05BAEA33-209B-4225-BD2C-EC5459378596}" type="sibTrans" cxnId="{6C9C1946-6111-430A-8941-ECE0DEC14011}">
      <dgm:prSet/>
      <dgm:spPr/>
      <dgm:t>
        <a:bodyPr/>
        <a:lstStyle/>
        <a:p>
          <a:endParaRPr lang="ru-RU"/>
        </a:p>
      </dgm:t>
    </dgm:pt>
    <dgm:pt modelId="{5BE54E8C-348B-464F-A04D-18D4BBB6776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Исследование и разработка процессов получения порошковых быстрорежущих сталей. Рук. В.Н. Цеменко.  Число НПР-12</a:t>
          </a:r>
          <a:endParaRPr lang="ru-RU" sz="1400" dirty="0">
            <a:solidFill>
              <a:schemeClr val="tx1"/>
            </a:solidFill>
          </a:endParaRPr>
        </a:p>
      </dgm:t>
    </dgm:pt>
    <dgm:pt modelId="{07245968-D356-4C16-908A-8CFD33597C97}" type="parTrans" cxnId="{337D52A9-8A06-4CE7-B749-F6BD95BCF9E5}">
      <dgm:prSet/>
      <dgm:spPr/>
      <dgm:t>
        <a:bodyPr/>
        <a:lstStyle/>
        <a:p>
          <a:endParaRPr lang="ru-RU"/>
        </a:p>
      </dgm:t>
    </dgm:pt>
    <dgm:pt modelId="{8BA61708-667E-442A-A613-B4D0C5B0A899}" type="sibTrans" cxnId="{337D52A9-8A06-4CE7-B749-F6BD95BCF9E5}">
      <dgm:prSet/>
      <dgm:spPr/>
      <dgm:t>
        <a:bodyPr/>
        <a:lstStyle/>
        <a:p>
          <a:endParaRPr lang="ru-RU"/>
        </a:p>
      </dgm:t>
    </dgm:pt>
    <dgm:pt modelId="{42F16097-27D0-4CC0-9602-E048B825604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Материалы и процессы в электронной технике.   Рук. С.Е. Александров. Число НПР-16</a:t>
          </a:r>
          <a:endParaRPr lang="ru-RU" sz="1400" dirty="0">
            <a:solidFill>
              <a:schemeClr val="tx1"/>
            </a:solidFill>
          </a:endParaRPr>
        </a:p>
      </dgm:t>
    </dgm:pt>
    <dgm:pt modelId="{EAF91F7F-A717-4DF9-A4F9-8516845D6DF2}" type="parTrans" cxnId="{33141AFD-4D51-49A6-A7BC-84D3D6C181C8}">
      <dgm:prSet/>
      <dgm:spPr/>
      <dgm:t>
        <a:bodyPr/>
        <a:lstStyle/>
        <a:p>
          <a:endParaRPr lang="ru-RU"/>
        </a:p>
      </dgm:t>
    </dgm:pt>
    <dgm:pt modelId="{CB3258D7-B2C6-450F-915A-BEB8AC1C5076}" type="sibTrans" cxnId="{33141AFD-4D51-49A6-A7BC-84D3D6C181C8}">
      <dgm:prSet/>
      <dgm:spPr/>
      <dgm:t>
        <a:bodyPr/>
        <a:lstStyle/>
        <a:p>
          <a:endParaRPr lang="ru-RU"/>
        </a:p>
      </dgm:t>
    </dgm:pt>
    <dgm:pt modelId="{1951F096-9459-4FB4-A667-186DC0B0959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Функциональные материалы,  наноматериалы и сплавы с памятью формы. Рук. О.В.Толочко.  Число  НПР-5</a:t>
          </a:r>
          <a:endParaRPr lang="ru-RU" sz="1400" dirty="0">
            <a:solidFill>
              <a:schemeClr val="tx1"/>
            </a:solidFill>
          </a:endParaRPr>
        </a:p>
      </dgm:t>
    </dgm:pt>
    <dgm:pt modelId="{5CDEA245-CB6B-44A2-BC69-01B8231E851B}" type="parTrans" cxnId="{BF2205CC-6ACC-4F5B-8F58-BA7B1D7FC744}">
      <dgm:prSet/>
      <dgm:spPr/>
      <dgm:t>
        <a:bodyPr/>
        <a:lstStyle/>
        <a:p>
          <a:endParaRPr lang="ru-RU"/>
        </a:p>
      </dgm:t>
    </dgm:pt>
    <dgm:pt modelId="{1DB8BDE4-3B5C-4451-995E-4670FCF7233C}" type="sibTrans" cxnId="{BF2205CC-6ACC-4F5B-8F58-BA7B1D7FC744}">
      <dgm:prSet/>
      <dgm:spPr/>
      <dgm:t>
        <a:bodyPr/>
        <a:lstStyle/>
        <a:p>
          <a:endParaRPr lang="ru-RU"/>
        </a:p>
      </dgm:t>
    </dgm:pt>
    <dgm:pt modelId="{03E234E5-04CE-4137-99B4-356A9D4E4A95}" type="pres">
      <dgm:prSet presAssocID="{0E1B4081-69F4-4D6F-9607-A61503BCFD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57B394-6EA7-4AED-8589-FAF73B7750EB}" type="pres">
      <dgm:prSet presAssocID="{093E8906-E741-481C-86A2-9649999693CC}" presName="node" presStyleLbl="node1" presStyleIdx="0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72B41-360F-4F4B-A1A5-8438BCF95F95}" type="pres">
      <dgm:prSet presAssocID="{BBEBB048-82EC-47ED-ADCA-C32CBC4A42DC}" presName="sibTrans" presStyleCnt="0"/>
      <dgm:spPr/>
    </dgm:pt>
    <dgm:pt modelId="{9EAB1A77-508A-4F39-855C-F6619932EEFB}" type="pres">
      <dgm:prSet presAssocID="{456C440B-70CE-41E9-98D1-09DFA70702E1}" presName="node" presStyleLbl="node1" presStyleIdx="1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F44CC-40AD-4C36-BB1D-D538AFC475FF}" type="pres">
      <dgm:prSet presAssocID="{5D33F39F-B945-4583-995D-E88A15CB1F24}" presName="sibTrans" presStyleCnt="0"/>
      <dgm:spPr/>
    </dgm:pt>
    <dgm:pt modelId="{026CA712-CD9C-4461-AD5A-7B4C6C584075}" type="pres">
      <dgm:prSet presAssocID="{85FE37EC-2976-432D-B6D7-79B155F1C967}" presName="node" presStyleLbl="node1" presStyleIdx="2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A9A01-68E0-42EE-B23E-1C335642D8E3}" type="pres">
      <dgm:prSet presAssocID="{32EE7D29-5509-4210-BA0B-30DBDF3CCAC3}" presName="sibTrans" presStyleCnt="0"/>
      <dgm:spPr/>
    </dgm:pt>
    <dgm:pt modelId="{2D29D6C4-80D7-4B30-B6FC-024793B9CC28}" type="pres">
      <dgm:prSet presAssocID="{C0991DC2-F2E1-4C56-AC05-CD94918D4F82}" presName="node" presStyleLbl="node1" presStyleIdx="3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E8152-0C4B-45A1-829B-E8B6732D39F7}" type="pres">
      <dgm:prSet presAssocID="{5D8F3A1F-20AB-4B2F-A559-F51A6DAB569A}" presName="sibTrans" presStyleCnt="0"/>
      <dgm:spPr/>
    </dgm:pt>
    <dgm:pt modelId="{4D54E746-94EE-496C-9839-FEE85B17C79A}" type="pres">
      <dgm:prSet presAssocID="{579C80CA-FBE0-49CA-9DBA-C2FB1A26A76A}" presName="node" presStyleLbl="node1" presStyleIdx="4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48603-AF31-4AD3-8F9A-006F3366518B}" type="pres">
      <dgm:prSet presAssocID="{60B0D539-8522-443E-9321-6460F7969663}" presName="sibTrans" presStyleCnt="0"/>
      <dgm:spPr/>
    </dgm:pt>
    <dgm:pt modelId="{1199B10F-D3E9-4C63-B27F-2A79FD159FB3}" type="pres">
      <dgm:prSet presAssocID="{42F16097-27D0-4CC0-9602-E048B825604A}" presName="node" presStyleLbl="node1" presStyleIdx="5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AA401-9213-438D-B0C6-6249FC4E6152}" type="pres">
      <dgm:prSet presAssocID="{CB3258D7-B2C6-450F-915A-BEB8AC1C5076}" presName="sibTrans" presStyleCnt="0"/>
      <dgm:spPr/>
    </dgm:pt>
    <dgm:pt modelId="{5A060F3A-8849-4039-8A84-81D6CBAFB60E}" type="pres">
      <dgm:prSet presAssocID="{CF020A55-6838-48BD-AAB5-4D066F8EE290}" presName="node" presStyleLbl="node1" presStyleIdx="6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0AD3D-3103-4AA9-82D3-EDED6AD8F38A}" type="pres">
      <dgm:prSet presAssocID="{05BAEA33-209B-4225-BD2C-EC5459378596}" presName="sibTrans" presStyleCnt="0"/>
      <dgm:spPr/>
    </dgm:pt>
    <dgm:pt modelId="{28D18E7C-2E47-4D09-802F-3C820FE33249}" type="pres">
      <dgm:prSet presAssocID="{1951F096-9459-4FB4-A667-186DC0B0959E}" presName="node" presStyleLbl="node1" presStyleIdx="7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337CB-8017-4A49-946E-D5DB7A680925}" type="pres">
      <dgm:prSet presAssocID="{1DB8BDE4-3B5C-4451-995E-4670FCF7233C}" presName="sibTrans" presStyleCnt="0"/>
      <dgm:spPr/>
    </dgm:pt>
    <dgm:pt modelId="{A8FFF5CC-9D74-4FA0-99B1-D1BDC7C03850}" type="pres">
      <dgm:prSet presAssocID="{5BE54E8C-348B-464F-A04D-18D4BBB67764}" presName="node" presStyleLbl="node1" presStyleIdx="8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F341B-93F9-42DE-AD75-B86BB84DD5DB}" type="pres">
      <dgm:prSet presAssocID="{8BA61708-667E-442A-A613-B4D0C5B0A899}" presName="sibTrans" presStyleCnt="0"/>
      <dgm:spPr/>
    </dgm:pt>
    <dgm:pt modelId="{3361FE74-4D77-4755-8618-5D67C84B42F0}" type="pres">
      <dgm:prSet presAssocID="{1A5C8C8D-FBD0-41D2-BDED-6AF286A6B491}" presName="node" presStyleLbl="node1" presStyleIdx="9" presStyleCnt="10" custScaleY="11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AD5E5F-6906-4035-B667-E7FF7F36F90D}" srcId="{0E1B4081-69F4-4D6F-9607-A61503BCFD4B}" destId="{1A5C8C8D-FBD0-41D2-BDED-6AF286A6B491}" srcOrd="9" destOrd="0" parTransId="{BC346775-130D-4BF4-8A34-692E6895663C}" sibTransId="{A61C1D21-7286-4A7D-A29B-848BC6FFB1E7}"/>
    <dgm:cxn modelId="{A78E757B-095B-4D35-B51E-77D202146379}" type="presOf" srcId="{1A5C8C8D-FBD0-41D2-BDED-6AF286A6B491}" destId="{3361FE74-4D77-4755-8618-5D67C84B42F0}" srcOrd="0" destOrd="0" presId="urn:microsoft.com/office/officeart/2005/8/layout/default"/>
    <dgm:cxn modelId="{D2C2E80F-0F7E-4684-8E27-D448E4D4962A}" type="presOf" srcId="{456C440B-70CE-41E9-98D1-09DFA70702E1}" destId="{9EAB1A77-508A-4F39-855C-F6619932EEFB}" srcOrd="0" destOrd="0" presId="urn:microsoft.com/office/officeart/2005/8/layout/default"/>
    <dgm:cxn modelId="{A2630ACC-B368-4DD2-BB96-9E5D292B52E7}" type="presOf" srcId="{CF020A55-6838-48BD-AAB5-4D066F8EE290}" destId="{5A060F3A-8849-4039-8A84-81D6CBAFB60E}" srcOrd="0" destOrd="0" presId="urn:microsoft.com/office/officeart/2005/8/layout/default"/>
    <dgm:cxn modelId="{A217068B-3EF7-41D0-BE03-AE3EF57E7991}" type="presOf" srcId="{C0991DC2-F2E1-4C56-AC05-CD94918D4F82}" destId="{2D29D6C4-80D7-4B30-B6FC-024793B9CC28}" srcOrd="0" destOrd="0" presId="urn:microsoft.com/office/officeart/2005/8/layout/default"/>
    <dgm:cxn modelId="{33141AFD-4D51-49A6-A7BC-84D3D6C181C8}" srcId="{0E1B4081-69F4-4D6F-9607-A61503BCFD4B}" destId="{42F16097-27D0-4CC0-9602-E048B825604A}" srcOrd="5" destOrd="0" parTransId="{EAF91F7F-A717-4DF9-A4F9-8516845D6DF2}" sibTransId="{CB3258D7-B2C6-450F-915A-BEB8AC1C5076}"/>
    <dgm:cxn modelId="{A50AC3A0-89F0-40CA-B5C7-3322DC3D8C48}" type="presOf" srcId="{42F16097-27D0-4CC0-9602-E048B825604A}" destId="{1199B10F-D3E9-4C63-B27F-2A79FD159FB3}" srcOrd="0" destOrd="0" presId="urn:microsoft.com/office/officeart/2005/8/layout/default"/>
    <dgm:cxn modelId="{FA93BBE3-FFE8-4210-BDA0-8F59CD8EFFA7}" type="presOf" srcId="{5BE54E8C-348B-464F-A04D-18D4BBB67764}" destId="{A8FFF5CC-9D74-4FA0-99B1-D1BDC7C03850}" srcOrd="0" destOrd="0" presId="urn:microsoft.com/office/officeart/2005/8/layout/default"/>
    <dgm:cxn modelId="{6C9C1946-6111-430A-8941-ECE0DEC14011}" srcId="{0E1B4081-69F4-4D6F-9607-A61503BCFD4B}" destId="{CF020A55-6838-48BD-AAB5-4D066F8EE290}" srcOrd="6" destOrd="0" parTransId="{9F080153-3F34-4F74-9CDB-3F36C4506EB5}" sibTransId="{05BAEA33-209B-4225-BD2C-EC5459378596}"/>
    <dgm:cxn modelId="{EC921DD5-B7EE-46FB-945D-7B0E119B86FB}" srcId="{0E1B4081-69F4-4D6F-9607-A61503BCFD4B}" destId="{85FE37EC-2976-432D-B6D7-79B155F1C967}" srcOrd="2" destOrd="0" parTransId="{F5EE8576-A6F1-4162-9CB9-DAA138FF9EC4}" sibTransId="{32EE7D29-5509-4210-BA0B-30DBDF3CCAC3}"/>
    <dgm:cxn modelId="{25CD39D3-0BEB-4BBC-AA5E-28B054A24399}" type="presOf" srcId="{85FE37EC-2976-432D-B6D7-79B155F1C967}" destId="{026CA712-CD9C-4461-AD5A-7B4C6C584075}" srcOrd="0" destOrd="0" presId="urn:microsoft.com/office/officeart/2005/8/layout/default"/>
    <dgm:cxn modelId="{768AED05-644B-428C-8C41-09F6534C46E9}" type="presOf" srcId="{0E1B4081-69F4-4D6F-9607-A61503BCFD4B}" destId="{03E234E5-04CE-4137-99B4-356A9D4E4A95}" srcOrd="0" destOrd="0" presId="urn:microsoft.com/office/officeart/2005/8/layout/default"/>
    <dgm:cxn modelId="{F42BE4F3-D2AC-4245-BBCF-E29B7FF1759A}" type="presOf" srcId="{579C80CA-FBE0-49CA-9DBA-C2FB1A26A76A}" destId="{4D54E746-94EE-496C-9839-FEE85B17C79A}" srcOrd="0" destOrd="0" presId="urn:microsoft.com/office/officeart/2005/8/layout/default"/>
    <dgm:cxn modelId="{BF2205CC-6ACC-4F5B-8F58-BA7B1D7FC744}" srcId="{0E1B4081-69F4-4D6F-9607-A61503BCFD4B}" destId="{1951F096-9459-4FB4-A667-186DC0B0959E}" srcOrd="7" destOrd="0" parTransId="{5CDEA245-CB6B-44A2-BC69-01B8231E851B}" sibTransId="{1DB8BDE4-3B5C-4451-995E-4670FCF7233C}"/>
    <dgm:cxn modelId="{4F8A1813-C79B-4C93-9AB9-D1341201F20B}" srcId="{0E1B4081-69F4-4D6F-9607-A61503BCFD4B}" destId="{456C440B-70CE-41E9-98D1-09DFA70702E1}" srcOrd="1" destOrd="0" parTransId="{29B8B3B1-D8A8-42D0-9E94-31442FC8E9A5}" sibTransId="{5D33F39F-B945-4583-995D-E88A15CB1F24}"/>
    <dgm:cxn modelId="{D61D3421-5D8E-4B83-965E-B29B80B89D23}" srcId="{0E1B4081-69F4-4D6F-9607-A61503BCFD4B}" destId="{C0991DC2-F2E1-4C56-AC05-CD94918D4F82}" srcOrd="3" destOrd="0" parTransId="{621C2894-8A3B-42FC-9BD8-DAB08F275C84}" sibTransId="{5D8F3A1F-20AB-4B2F-A559-F51A6DAB569A}"/>
    <dgm:cxn modelId="{58FB9833-D5BF-4F7B-A703-5641341CF7D1}" srcId="{0E1B4081-69F4-4D6F-9607-A61503BCFD4B}" destId="{093E8906-E741-481C-86A2-9649999693CC}" srcOrd="0" destOrd="0" parTransId="{F1AE4E09-2920-4B67-882A-EFEE51845CE8}" sibTransId="{BBEBB048-82EC-47ED-ADCA-C32CBC4A42DC}"/>
    <dgm:cxn modelId="{3EC4177C-2D2B-47CB-A350-B9F975985614}" type="presOf" srcId="{1951F096-9459-4FB4-A667-186DC0B0959E}" destId="{28D18E7C-2E47-4D09-802F-3C820FE33249}" srcOrd="0" destOrd="0" presId="urn:microsoft.com/office/officeart/2005/8/layout/default"/>
    <dgm:cxn modelId="{337D52A9-8A06-4CE7-B749-F6BD95BCF9E5}" srcId="{0E1B4081-69F4-4D6F-9607-A61503BCFD4B}" destId="{5BE54E8C-348B-464F-A04D-18D4BBB67764}" srcOrd="8" destOrd="0" parTransId="{07245968-D356-4C16-908A-8CFD33597C97}" sibTransId="{8BA61708-667E-442A-A613-B4D0C5B0A899}"/>
    <dgm:cxn modelId="{FD2B98D7-4B13-47F5-B4FF-EF7E6FD15EBF}" srcId="{0E1B4081-69F4-4D6F-9607-A61503BCFD4B}" destId="{579C80CA-FBE0-49CA-9DBA-C2FB1A26A76A}" srcOrd="4" destOrd="0" parTransId="{3A1127F1-9850-41B7-ACF7-68F3278CFA99}" sibTransId="{60B0D539-8522-443E-9321-6460F7969663}"/>
    <dgm:cxn modelId="{9E93CC7A-380E-4492-AA79-31FA49D1557A}" type="presOf" srcId="{093E8906-E741-481C-86A2-9649999693CC}" destId="{0657B394-6EA7-4AED-8589-FAF73B7750EB}" srcOrd="0" destOrd="0" presId="urn:microsoft.com/office/officeart/2005/8/layout/default"/>
    <dgm:cxn modelId="{48D756CB-1836-4E68-B918-EAC41A1CD000}" type="presParOf" srcId="{03E234E5-04CE-4137-99B4-356A9D4E4A95}" destId="{0657B394-6EA7-4AED-8589-FAF73B7750EB}" srcOrd="0" destOrd="0" presId="urn:microsoft.com/office/officeart/2005/8/layout/default"/>
    <dgm:cxn modelId="{D5BC22A1-75F2-4025-9233-3FBF182052A8}" type="presParOf" srcId="{03E234E5-04CE-4137-99B4-356A9D4E4A95}" destId="{DAA72B41-360F-4F4B-A1A5-8438BCF95F95}" srcOrd="1" destOrd="0" presId="urn:microsoft.com/office/officeart/2005/8/layout/default"/>
    <dgm:cxn modelId="{C14AF2E1-63DC-4180-8FE1-DE06CED3D5DD}" type="presParOf" srcId="{03E234E5-04CE-4137-99B4-356A9D4E4A95}" destId="{9EAB1A77-508A-4F39-855C-F6619932EEFB}" srcOrd="2" destOrd="0" presId="urn:microsoft.com/office/officeart/2005/8/layout/default"/>
    <dgm:cxn modelId="{930014DB-73D5-4FE2-90A6-0945EAD9554C}" type="presParOf" srcId="{03E234E5-04CE-4137-99B4-356A9D4E4A95}" destId="{4F0F44CC-40AD-4C36-BB1D-D538AFC475FF}" srcOrd="3" destOrd="0" presId="urn:microsoft.com/office/officeart/2005/8/layout/default"/>
    <dgm:cxn modelId="{F7AE54DD-9480-47B3-AE21-63A9B17866AC}" type="presParOf" srcId="{03E234E5-04CE-4137-99B4-356A9D4E4A95}" destId="{026CA712-CD9C-4461-AD5A-7B4C6C584075}" srcOrd="4" destOrd="0" presId="urn:microsoft.com/office/officeart/2005/8/layout/default"/>
    <dgm:cxn modelId="{BEEB1B1F-868F-4779-BB1D-37CAB9776D9B}" type="presParOf" srcId="{03E234E5-04CE-4137-99B4-356A9D4E4A95}" destId="{FD2A9A01-68E0-42EE-B23E-1C335642D8E3}" srcOrd="5" destOrd="0" presId="urn:microsoft.com/office/officeart/2005/8/layout/default"/>
    <dgm:cxn modelId="{8614943C-BD87-4793-AF94-11F57F8EBF7E}" type="presParOf" srcId="{03E234E5-04CE-4137-99B4-356A9D4E4A95}" destId="{2D29D6C4-80D7-4B30-B6FC-024793B9CC28}" srcOrd="6" destOrd="0" presId="urn:microsoft.com/office/officeart/2005/8/layout/default"/>
    <dgm:cxn modelId="{1D880ED0-5A20-4D68-9E8E-5D52FB527EFE}" type="presParOf" srcId="{03E234E5-04CE-4137-99B4-356A9D4E4A95}" destId="{12DE8152-0C4B-45A1-829B-E8B6732D39F7}" srcOrd="7" destOrd="0" presId="urn:microsoft.com/office/officeart/2005/8/layout/default"/>
    <dgm:cxn modelId="{CA4ABF86-A220-46AB-9F14-715EE1870F94}" type="presParOf" srcId="{03E234E5-04CE-4137-99B4-356A9D4E4A95}" destId="{4D54E746-94EE-496C-9839-FEE85B17C79A}" srcOrd="8" destOrd="0" presId="urn:microsoft.com/office/officeart/2005/8/layout/default"/>
    <dgm:cxn modelId="{46E7632C-0267-4311-B8B3-51BADDD4ABB7}" type="presParOf" srcId="{03E234E5-04CE-4137-99B4-356A9D4E4A95}" destId="{30E48603-AF31-4AD3-8F9A-006F3366518B}" srcOrd="9" destOrd="0" presId="urn:microsoft.com/office/officeart/2005/8/layout/default"/>
    <dgm:cxn modelId="{1F249C4F-E079-4B8B-B087-A5E8A91602B9}" type="presParOf" srcId="{03E234E5-04CE-4137-99B4-356A9D4E4A95}" destId="{1199B10F-D3E9-4C63-B27F-2A79FD159FB3}" srcOrd="10" destOrd="0" presId="urn:microsoft.com/office/officeart/2005/8/layout/default"/>
    <dgm:cxn modelId="{801F523C-7067-4A69-B1D3-DA7D78606B1A}" type="presParOf" srcId="{03E234E5-04CE-4137-99B4-356A9D4E4A95}" destId="{A51AA401-9213-438D-B0C6-6249FC4E6152}" srcOrd="11" destOrd="0" presId="urn:microsoft.com/office/officeart/2005/8/layout/default"/>
    <dgm:cxn modelId="{CE0ED0C7-F986-4B78-9C1E-905795E55089}" type="presParOf" srcId="{03E234E5-04CE-4137-99B4-356A9D4E4A95}" destId="{5A060F3A-8849-4039-8A84-81D6CBAFB60E}" srcOrd="12" destOrd="0" presId="urn:microsoft.com/office/officeart/2005/8/layout/default"/>
    <dgm:cxn modelId="{5212AD2C-B400-4C16-A161-EBFCDD163BDA}" type="presParOf" srcId="{03E234E5-04CE-4137-99B4-356A9D4E4A95}" destId="{3E50AD3D-3103-4AA9-82D3-EDED6AD8F38A}" srcOrd="13" destOrd="0" presId="urn:microsoft.com/office/officeart/2005/8/layout/default"/>
    <dgm:cxn modelId="{CA2CB049-24BC-4257-A61C-5D627935C495}" type="presParOf" srcId="{03E234E5-04CE-4137-99B4-356A9D4E4A95}" destId="{28D18E7C-2E47-4D09-802F-3C820FE33249}" srcOrd="14" destOrd="0" presId="urn:microsoft.com/office/officeart/2005/8/layout/default"/>
    <dgm:cxn modelId="{F5BD499B-EE02-4B80-9859-A70264075483}" type="presParOf" srcId="{03E234E5-04CE-4137-99B4-356A9D4E4A95}" destId="{E87337CB-8017-4A49-946E-D5DB7A680925}" srcOrd="15" destOrd="0" presId="urn:microsoft.com/office/officeart/2005/8/layout/default"/>
    <dgm:cxn modelId="{A7303147-8178-4DC9-B9F5-C4ED08576D43}" type="presParOf" srcId="{03E234E5-04CE-4137-99B4-356A9D4E4A95}" destId="{A8FFF5CC-9D74-4FA0-99B1-D1BDC7C03850}" srcOrd="16" destOrd="0" presId="urn:microsoft.com/office/officeart/2005/8/layout/default"/>
    <dgm:cxn modelId="{A50186E7-E53A-40A7-8FF1-746233E69625}" type="presParOf" srcId="{03E234E5-04CE-4137-99B4-356A9D4E4A95}" destId="{C06F341B-93F9-42DE-AD75-B86BB84DD5DB}" srcOrd="17" destOrd="0" presId="urn:microsoft.com/office/officeart/2005/8/layout/default"/>
    <dgm:cxn modelId="{D006DA0D-4C83-44E7-810D-5B911B80C3A8}" type="presParOf" srcId="{03E234E5-04CE-4137-99B4-356A9D4E4A95}" destId="{3361FE74-4D77-4755-8618-5D67C84B42F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76F8BE-F335-4D57-84BF-DEF884C8AA71}">
      <dsp:nvSpPr>
        <dsp:cNvPr id="0" name=""/>
        <dsp:cNvSpPr/>
      </dsp:nvSpPr>
      <dsp:spPr>
        <a:xfrm>
          <a:off x="0" y="0"/>
          <a:ext cx="2727096" cy="20330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Отделение технологий материалов </a:t>
          </a:r>
          <a:r>
            <a:rPr lang="ru-RU" sz="1000" b="0" i="0" kern="1200" dirty="0" smtClean="0"/>
            <a:t>(</a:t>
          </a:r>
          <a:r>
            <a:rPr lang="ru-RU" sz="1000" b="0" i="0" kern="1200" dirty="0" err="1" smtClean="0"/>
            <a:t>ОТМт</a:t>
          </a:r>
          <a:r>
            <a:rPr lang="ru-RU" sz="1000" b="0" i="0" kern="1200" dirty="0" smtClean="0"/>
            <a:t>)</a:t>
          </a:r>
          <a:endParaRPr lang="ru-RU" sz="1000" kern="1200" dirty="0"/>
        </a:p>
      </dsp:txBody>
      <dsp:txXfrm>
        <a:off x="0" y="0"/>
        <a:ext cx="2727096" cy="203308"/>
      </dsp:txXfrm>
    </dsp:sp>
    <dsp:sp modelId="{452C99FF-B7E1-4DC1-882E-4AC8E72EE0FA}">
      <dsp:nvSpPr>
        <dsp:cNvPr id="0" name=""/>
        <dsp:cNvSpPr/>
      </dsp:nvSpPr>
      <dsp:spPr>
        <a:xfrm>
          <a:off x="272709" y="203308"/>
          <a:ext cx="253183" cy="23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819"/>
              </a:lnTo>
              <a:lnTo>
                <a:pt x="253183" y="2388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26463-FBBB-44A9-B904-BD9CCFF14FA3}">
      <dsp:nvSpPr>
        <dsp:cNvPr id="0" name=""/>
        <dsp:cNvSpPr/>
      </dsp:nvSpPr>
      <dsp:spPr>
        <a:xfrm>
          <a:off x="525893" y="289638"/>
          <a:ext cx="2181680" cy="304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Металлургические технологии (МТ)</a:t>
          </a:r>
          <a:endParaRPr lang="ru-RU" sz="1000" kern="1200" dirty="0"/>
        </a:p>
      </dsp:txBody>
      <dsp:txXfrm>
        <a:off x="525893" y="289638"/>
        <a:ext cx="2181680" cy="304979"/>
      </dsp:txXfrm>
    </dsp:sp>
    <dsp:sp modelId="{DBC4B072-5895-4671-B68B-ACBF49AF378D}">
      <dsp:nvSpPr>
        <dsp:cNvPr id="0" name=""/>
        <dsp:cNvSpPr/>
      </dsp:nvSpPr>
      <dsp:spPr>
        <a:xfrm>
          <a:off x="272709" y="203308"/>
          <a:ext cx="253183" cy="654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4985"/>
              </a:lnTo>
              <a:lnTo>
                <a:pt x="253183" y="65498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C447C-B4EF-4534-9380-2BC17949AA56}">
      <dsp:nvSpPr>
        <dsp:cNvPr id="0" name=""/>
        <dsp:cNvSpPr/>
      </dsp:nvSpPr>
      <dsp:spPr>
        <a:xfrm>
          <a:off x="525893" y="642719"/>
          <a:ext cx="2181680" cy="431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Технология и исследование материалов (ТИМ)</a:t>
          </a:r>
          <a:endParaRPr lang="ru-RU" sz="1000" kern="1200" dirty="0"/>
        </a:p>
      </dsp:txBody>
      <dsp:txXfrm>
        <a:off x="525893" y="642719"/>
        <a:ext cx="2181680" cy="431151"/>
      </dsp:txXfrm>
    </dsp:sp>
    <dsp:sp modelId="{F727323F-285D-4CF2-BD6C-5D90EA63C4E5}">
      <dsp:nvSpPr>
        <dsp:cNvPr id="0" name=""/>
        <dsp:cNvSpPr/>
      </dsp:nvSpPr>
      <dsp:spPr>
        <a:xfrm>
          <a:off x="272709" y="203308"/>
          <a:ext cx="253183" cy="1110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168"/>
              </a:lnTo>
              <a:lnTo>
                <a:pt x="253183" y="11101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3180-9D38-41DF-ACFA-4B8C6240D92A}">
      <dsp:nvSpPr>
        <dsp:cNvPr id="0" name=""/>
        <dsp:cNvSpPr/>
      </dsp:nvSpPr>
      <dsp:spPr>
        <a:xfrm>
          <a:off x="525893" y="1121971"/>
          <a:ext cx="2181680" cy="383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Сварка и лазерные технологии (</a:t>
          </a:r>
          <a:r>
            <a:rPr lang="ru-RU" sz="1000" b="0" i="0" kern="1200" dirty="0" err="1" smtClean="0"/>
            <a:t>СиЛТ</a:t>
          </a:r>
          <a:r>
            <a:rPr lang="ru-RU" sz="1000" b="0" i="0" kern="1200" dirty="0" smtClean="0"/>
            <a:t>)</a:t>
          </a:r>
          <a:endParaRPr lang="ru-RU" sz="1000" kern="1200" dirty="0"/>
        </a:p>
      </dsp:txBody>
      <dsp:txXfrm>
        <a:off x="525893" y="1121971"/>
        <a:ext cx="2181680" cy="383011"/>
      </dsp:txXfrm>
    </dsp:sp>
    <dsp:sp modelId="{F9ACF6BF-47D5-409E-87A2-212423985EA4}">
      <dsp:nvSpPr>
        <dsp:cNvPr id="0" name=""/>
        <dsp:cNvSpPr/>
      </dsp:nvSpPr>
      <dsp:spPr>
        <a:xfrm>
          <a:off x="272709" y="203308"/>
          <a:ext cx="253183" cy="1553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384"/>
              </a:lnTo>
              <a:lnTo>
                <a:pt x="253183" y="15533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51E34-A292-4D1E-A97B-A0E1ED76D839}">
      <dsp:nvSpPr>
        <dsp:cNvPr id="0" name=""/>
        <dsp:cNvSpPr/>
      </dsp:nvSpPr>
      <dsp:spPr>
        <a:xfrm>
          <a:off x="525893" y="1553084"/>
          <a:ext cx="2181680" cy="407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err="1" smtClean="0"/>
            <a:t>Физико-химия</a:t>
          </a:r>
          <a:r>
            <a:rPr lang="ru-RU" sz="1000" b="0" i="0" kern="1200" dirty="0" smtClean="0"/>
            <a:t> и технологии </a:t>
          </a:r>
          <a:r>
            <a:rPr lang="ru-RU" sz="1000" b="0" i="0" kern="1200" dirty="0" err="1" smtClean="0"/>
            <a:t>микросистемной</a:t>
          </a:r>
          <a:r>
            <a:rPr lang="ru-RU" sz="1000" b="0" i="0" kern="1200" dirty="0" smtClean="0"/>
            <a:t> техники (</a:t>
          </a:r>
          <a:r>
            <a:rPr lang="ru-RU" sz="1000" b="0" i="0" kern="1200" dirty="0" err="1" smtClean="0"/>
            <a:t>ФХиТМТ</a:t>
          </a:r>
          <a:r>
            <a:rPr lang="ru-RU" sz="1000" b="0" i="0" kern="1200" dirty="0" smtClean="0"/>
            <a:t>)</a:t>
          </a:r>
          <a:endParaRPr lang="ru-RU" sz="1000" kern="1200" dirty="0"/>
        </a:p>
      </dsp:txBody>
      <dsp:txXfrm>
        <a:off x="525893" y="1553084"/>
        <a:ext cx="2181680" cy="407217"/>
      </dsp:txXfrm>
    </dsp:sp>
    <dsp:sp modelId="{380A9527-A73C-4DAA-9FCB-CF6B0D9E1ED0}">
      <dsp:nvSpPr>
        <dsp:cNvPr id="0" name=""/>
        <dsp:cNvSpPr/>
      </dsp:nvSpPr>
      <dsp:spPr>
        <a:xfrm>
          <a:off x="272709" y="203308"/>
          <a:ext cx="253183" cy="2075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5726"/>
              </a:lnTo>
              <a:lnTo>
                <a:pt x="253183" y="20757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BDCEA-6A3F-4AEC-86BE-0095D0DFD0E8}">
      <dsp:nvSpPr>
        <dsp:cNvPr id="0" name=""/>
        <dsp:cNvSpPr/>
      </dsp:nvSpPr>
      <dsp:spPr>
        <a:xfrm>
          <a:off x="525893" y="2008403"/>
          <a:ext cx="2181680" cy="541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Материалы, технологии и оборудование литейного производства (</a:t>
          </a:r>
          <a:r>
            <a:rPr lang="ru-RU" sz="1000" b="0" i="0" kern="1200" dirty="0" err="1" smtClean="0"/>
            <a:t>МТиОЛП</a:t>
          </a:r>
          <a:r>
            <a:rPr lang="ru-RU" sz="1000" b="0" i="0" kern="1200" dirty="0" smtClean="0"/>
            <a:t>)</a:t>
          </a:r>
          <a:endParaRPr lang="ru-RU" sz="1000" kern="1200" dirty="0"/>
        </a:p>
      </dsp:txBody>
      <dsp:txXfrm>
        <a:off x="525893" y="2008403"/>
        <a:ext cx="2181680" cy="541264"/>
      </dsp:txXfrm>
    </dsp:sp>
    <dsp:sp modelId="{59C1AA31-D700-4277-920A-6F3CCAB1B283}">
      <dsp:nvSpPr>
        <dsp:cNvPr id="0" name=""/>
        <dsp:cNvSpPr/>
      </dsp:nvSpPr>
      <dsp:spPr>
        <a:xfrm>
          <a:off x="272709" y="203308"/>
          <a:ext cx="253183" cy="2573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986"/>
              </a:lnTo>
              <a:lnTo>
                <a:pt x="253183" y="25739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1AC2F-19A5-4BAE-BEA2-52591530DCDD}">
      <dsp:nvSpPr>
        <dsp:cNvPr id="0" name=""/>
        <dsp:cNvSpPr/>
      </dsp:nvSpPr>
      <dsp:spPr>
        <a:xfrm>
          <a:off x="525893" y="2597769"/>
          <a:ext cx="2181680" cy="359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Общая и неорганическая химия (</a:t>
          </a:r>
          <a:r>
            <a:rPr lang="ru-RU" sz="1000" b="0" i="0" kern="1200" dirty="0" err="1" smtClean="0"/>
            <a:t>ОиНХ</a:t>
          </a:r>
          <a:r>
            <a:rPr lang="ru-RU" sz="1000" b="0" i="0" kern="1200" dirty="0" smtClean="0"/>
            <a:t>)</a:t>
          </a:r>
          <a:endParaRPr lang="ru-RU" sz="1000" kern="1200" dirty="0"/>
        </a:p>
      </dsp:txBody>
      <dsp:txXfrm>
        <a:off x="525893" y="2597769"/>
        <a:ext cx="2181680" cy="359051"/>
      </dsp:txXfrm>
    </dsp:sp>
    <dsp:sp modelId="{538CDDCC-4998-467E-9C5A-6B9B016CC176}">
      <dsp:nvSpPr>
        <dsp:cNvPr id="0" name=""/>
        <dsp:cNvSpPr/>
      </dsp:nvSpPr>
      <dsp:spPr>
        <a:xfrm>
          <a:off x="272709" y="203308"/>
          <a:ext cx="231347" cy="3067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7558"/>
              </a:lnTo>
              <a:lnTo>
                <a:pt x="231347" y="306755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A5568-274C-48C0-ADA4-C479B12C2B9D}">
      <dsp:nvSpPr>
        <dsp:cNvPr id="0" name=""/>
        <dsp:cNvSpPr/>
      </dsp:nvSpPr>
      <dsp:spPr>
        <a:xfrm>
          <a:off x="504057" y="3024337"/>
          <a:ext cx="2180061" cy="493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Базовая кафедра с ЦНИИ КМ Прометей «Функциональные материалы </a:t>
          </a:r>
          <a:r>
            <a:rPr lang="ru-RU" sz="1000" kern="1200" smtClean="0"/>
            <a:t>и технологии»</a:t>
          </a:r>
          <a:endParaRPr lang="ru-RU" sz="1000" kern="1200" dirty="0"/>
        </a:p>
      </dsp:txBody>
      <dsp:txXfrm>
        <a:off x="504057" y="3024337"/>
        <a:ext cx="2180061" cy="493059"/>
      </dsp:txXfrm>
    </dsp:sp>
    <dsp:sp modelId="{3DD27C39-A228-4162-876D-AED4C98C2DB9}">
      <dsp:nvSpPr>
        <dsp:cNvPr id="0" name=""/>
        <dsp:cNvSpPr/>
      </dsp:nvSpPr>
      <dsp:spPr>
        <a:xfrm>
          <a:off x="272709" y="203308"/>
          <a:ext cx="231347" cy="363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7154"/>
              </a:lnTo>
              <a:lnTo>
                <a:pt x="231347" y="363715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C535E-016D-4F35-96C5-E2E93FA52D53}">
      <dsp:nvSpPr>
        <dsp:cNvPr id="0" name=""/>
        <dsp:cNvSpPr/>
      </dsp:nvSpPr>
      <dsp:spPr>
        <a:xfrm>
          <a:off x="504057" y="3600400"/>
          <a:ext cx="2156298" cy="480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Российско-корейский научно-исследовательский центр перспективных материалов (РК НИЦ)</a:t>
          </a:r>
          <a:endParaRPr lang="ru-RU" sz="1000" kern="1200" dirty="0"/>
        </a:p>
      </dsp:txBody>
      <dsp:txXfrm>
        <a:off x="504057" y="3600400"/>
        <a:ext cx="2156298" cy="480125"/>
      </dsp:txXfrm>
    </dsp:sp>
    <dsp:sp modelId="{B2C24E4F-BCA4-461A-98C7-594F8A658EF2}">
      <dsp:nvSpPr>
        <dsp:cNvPr id="0" name=""/>
        <dsp:cNvSpPr/>
      </dsp:nvSpPr>
      <dsp:spPr>
        <a:xfrm>
          <a:off x="272709" y="203308"/>
          <a:ext cx="231347" cy="4211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1343"/>
              </a:lnTo>
              <a:lnTo>
                <a:pt x="231347" y="421134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BA8400-F949-49D2-A696-66D661F38BB2}">
      <dsp:nvSpPr>
        <dsp:cNvPr id="0" name=""/>
        <dsp:cNvSpPr/>
      </dsp:nvSpPr>
      <dsp:spPr>
        <a:xfrm>
          <a:off x="504057" y="4176465"/>
          <a:ext cx="2158865" cy="4763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Проблемная научно-исследовательская лаборатория (ПНИЛ)</a:t>
          </a:r>
          <a:endParaRPr lang="ru-RU" sz="1000" kern="1200" dirty="0"/>
        </a:p>
      </dsp:txBody>
      <dsp:txXfrm>
        <a:off x="504057" y="4176465"/>
        <a:ext cx="2158865" cy="476374"/>
      </dsp:txXfrm>
    </dsp:sp>
    <dsp:sp modelId="{1E39C484-8395-46D3-9050-ACB7D954641A}">
      <dsp:nvSpPr>
        <dsp:cNvPr id="0" name=""/>
        <dsp:cNvSpPr/>
      </dsp:nvSpPr>
      <dsp:spPr>
        <a:xfrm>
          <a:off x="272709" y="203308"/>
          <a:ext cx="231347" cy="4859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9084"/>
              </a:lnTo>
              <a:lnTo>
                <a:pt x="231347" y="48590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90533-67CB-4A56-9861-7676D1C65542}">
      <dsp:nvSpPr>
        <dsp:cNvPr id="0" name=""/>
        <dsp:cNvSpPr/>
      </dsp:nvSpPr>
      <dsp:spPr>
        <a:xfrm>
          <a:off x="504057" y="4752528"/>
          <a:ext cx="2194173" cy="619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НИЛ «Исследование и моделирование структуры и свойств металлических материалов» (НИЛ  </a:t>
          </a:r>
          <a:r>
            <a:rPr lang="ru-RU" sz="1000" kern="1200" dirty="0" err="1" smtClean="0"/>
            <a:t>ИМСиСММ</a:t>
          </a:r>
          <a:r>
            <a:rPr lang="ru-RU" sz="1000" kern="1200" dirty="0" smtClean="0"/>
            <a:t>)</a:t>
          </a:r>
          <a:endParaRPr lang="ru-RU" sz="1000" kern="1200" dirty="0"/>
        </a:p>
      </dsp:txBody>
      <dsp:txXfrm>
        <a:off x="504057" y="4752528"/>
        <a:ext cx="2194173" cy="619729"/>
      </dsp:txXfrm>
    </dsp:sp>
    <dsp:sp modelId="{BA60F013-4DAA-47B4-8571-EC9604D24C6B}">
      <dsp:nvSpPr>
        <dsp:cNvPr id="0" name=""/>
        <dsp:cNvSpPr/>
      </dsp:nvSpPr>
      <dsp:spPr>
        <a:xfrm>
          <a:off x="3706739" y="11206"/>
          <a:ext cx="3011187" cy="23426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Отделение технологий машиностроения </a:t>
          </a:r>
          <a:r>
            <a:rPr lang="ru-RU" sz="1000" b="0" i="0" kern="1200" dirty="0" smtClean="0"/>
            <a:t>(</a:t>
          </a:r>
          <a:r>
            <a:rPr lang="ru-RU" sz="1000" b="0" i="0" kern="1200" dirty="0" err="1" smtClean="0"/>
            <a:t>ОТМш</a:t>
          </a:r>
          <a:r>
            <a:rPr lang="ru-RU" sz="1000" b="0" i="0" kern="1200" dirty="0" smtClean="0"/>
            <a:t>)</a:t>
          </a:r>
          <a:endParaRPr lang="ru-RU" sz="1000" kern="1200" dirty="0"/>
        </a:p>
      </dsp:txBody>
      <dsp:txXfrm>
        <a:off x="3706739" y="11206"/>
        <a:ext cx="3011187" cy="234268"/>
      </dsp:txXfrm>
    </dsp:sp>
    <dsp:sp modelId="{A360561B-E21D-449F-B504-C9006C8FFCEE}">
      <dsp:nvSpPr>
        <dsp:cNvPr id="0" name=""/>
        <dsp:cNvSpPr/>
      </dsp:nvSpPr>
      <dsp:spPr>
        <a:xfrm>
          <a:off x="4007857" y="245475"/>
          <a:ext cx="301117" cy="147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439"/>
              </a:lnTo>
              <a:lnTo>
                <a:pt x="301117" y="1474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D3385-7FC5-46CF-95B4-A8B52F52D7BB}">
      <dsp:nvSpPr>
        <dsp:cNvPr id="0" name=""/>
        <dsp:cNvSpPr/>
      </dsp:nvSpPr>
      <dsp:spPr>
        <a:xfrm>
          <a:off x="4308975" y="293576"/>
          <a:ext cx="3606257" cy="198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Технология машиностроения</a:t>
          </a:r>
          <a:endParaRPr lang="ru-RU" sz="1000" kern="1200" dirty="0"/>
        </a:p>
      </dsp:txBody>
      <dsp:txXfrm>
        <a:off x="4308975" y="293576"/>
        <a:ext cx="3606257" cy="198675"/>
      </dsp:txXfrm>
    </dsp:sp>
    <dsp:sp modelId="{3CEE3FA7-69FA-479B-9AA5-7E890D87AC38}">
      <dsp:nvSpPr>
        <dsp:cNvPr id="0" name=""/>
        <dsp:cNvSpPr/>
      </dsp:nvSpPr>
      <dsp:spPr>
        <a:xfrm>
          <a:off x="4007857" y="245475"/>
          <a:ext cx="301117" cy="408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885"/>
              </a:lnTo>
              <a:lnTo>
                <a:pt x="301117" y="40888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D14FA-2665-4EF2-80B3-6CA1E286E4E1}">
      <dsp:nvSpPr>
        <dsp:cNvPr id="0" name=""/>
        <dsp:cNvSpPr/>
      </dsp:nvSpPr>
      <dsp:spPr>
        <a:xfrm>
          <a:off x="4308975" y="540353"/>
          <a:ext cx="3606257" cy="228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Станкостроение</a:t>
          </a:r>
          <a:endParaRPr lang="ru-RU" sz="1000" kern="1200" dirty="0"/>
        </a:p>
      </dsp:txBody>
      <dsp:txXfrm>
        <a:off x="4308975" y="540353"/>
        <a:ext cx="3606257" cy="228015"/>
      </dsp:txXfrm>
    </dsp:sp>
    <dsp:sp modelId="{B196FC15-BCFC-4B43-8B59-34C3B4983E2C}">
      <dsp:nvSpPr>
        <dsp:cNvPr id="0" name=""/>
        <dsp:cNvSpPr/>
      </dsp:nvSpPr>
      <dsp:spPr>
        <a:xfrm>
          <a:off x="4007857" y="245475"/>
          <a:ext cx="301117" cy="670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0334"/>
              </a:lnTo>
              <a:lnTo>
                <a:pt x="301117" y="67033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F792B-6253-49F6-970C-1C74E83DD31C}">
      <dsp:nvSpPr>
        <dsp:cNvPr id="0" name=""/>
        <dsp:cNvSpPr/>
      </dsp:nvSpPr>
      <dsp:spPr>
        <a:xfrm>
          <a:off x="4308975" y="816470"/>
          <a:ext cx="3606257" cy="198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Машины и технология обработки металлов давлением</a:t>
          </a:r>
          <a:endParaRPr lang="ru-RU" sz="1000" kern="1200" dirty="0"/>
        </a:p>
      </dsp:txBody>
      <dsp:txXfrm>
        <a:off x="4308975" y="816470"/>
        <a:ext cx="3606257" cy="198679"/>
      </dsp:txXfrm>
    </dsp:sp>
    <dsp:sp modelId="{E44AFCA0-F123-4C92-B66A-6A87EC5EDAEB}">
      <dsp:nvSpPr>
        <dsp:cNvPr id="0" name=""/>
        <dsp:cNvSpPr/>
      </dsp:nvSpPr>
      <dsp:spPr>
        <a:xfrm>
          <a:off x="4007857" y="245475"/>
          <a:ext cx="301117" cy="921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806"/>
              </a:lnTo>
              <a:lnTo>
                <a:pt x="301117" y="9218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3830D-F8E0-426B-A0D3-327060A4F132}">
      <dsp:nvSpPr>
        <dsp:cNvPr id="0" name=""/>
        <dsp:cNvSpPr/>
      </dsp:nvSpPr>
      <dsp:spPr>
        <a:xfrm>
          <a:off x="4308975" y="1063251"/>
          <a:ext cx="3606257" cy="20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Транспортные и технологические системы</a:t>
          </a:r>
          <a:endParaRPr lang="ru-RU" sz="1000" kern="1200" dirty="0"/>
        </a:p>
      </dsp:txBody>
      <dsp:txXfrm>
        <a:off x="4308975" y="1063251"/>
        <a:ext cx="3606257" cy="208061"/>
      </dsp:txXfrm>
    </dsp:sp>
    <dsp:sp modelId="{3733CC7C-8552-405E-9CEC-5DB3D6326F39}">
      <dsp:nvSpPr>
        <dsp:cNvPr id="0" name=""/>
        <dsp:cNvSpPr/>
      </dsp:nvSpPr>
      <dsp:spPr>
        <a:xfrm>
          <a:off x="4007857" y="245475"/>
          <a:ext cx="301117" cy="1220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942"/>
              </a:lnTo>
              <a:lnTo>
                <a:pt x="301117" y="122094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157D2-C642-4C3B-BD7A-69FF8E8BC766}">
      <dsp:nvSpPr>
        <dsp:cNvPr id="0" name=""/>
        <dsp:cNvSpPr/>
      </dsp:nvSpPr>
      <dsp:spPr>
        <a:xfrm>
          <a:off x="4308975" y="1319413"/>
          <a:ext cx="3606257" cy="294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Компьютерные технологии в машиностроении</a:t>
          </a:r>
          <a:endParaRPr lang="ru-RU" sz="1000" kern="1200" dirty="0"/>
        </a:p>
      </dsp:txBody>
      <dsp:txXfrm>
        <a:off x="4308975" y="1319413"/>
        <a:ext cx="3606257" cy="294008"/>
      </dsp:txXfrm>
    </dsp:sp>
    <dsp:sp modelId="{A4A3040B-2ECA-41B9-98D2-BADA2C7DB758}">
      <dsp:nvSpPr>
        <dsp:cNvPr id="0" name=""/>
        <dsp:cNvSpPr/>
      </dsp:nvSpPr>
      <dsp:spPr>
        <a:xfrm>
          <a:off x="4007857" y="245475"/>
          <a:ext cx="301117" cy="1515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5386"/>
              </a:lnTo>
              <a:lnTo>
                <a:pt x="301117" y="15153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65D588-A49E-447E-B130-FCB340866EA4}">
      <dsp:nvSpPr>
        <dsp:cNvPr id="0" name=""/>
        <dsp:cNvSpPr/>
      </dsp:nvSpPr>
      <dsp:spPr>
        <a:xfrm>
          <a:off x="4308975" y="1661523"/>
          <a:ext cx="3606257" cy="198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Автоматы</a:t>
          </a:r>
          <a:endParaRPr lang="ru-RU" sz="1000" kern="1200" dirty="0"/>
        </a:p>
      </dsp:txBody>
      <dsp:txXfrm>
        <a:off x="4308975" y="1661523"/>
        <a:ext cx="3606257" cy="198677"/>
      </dsp:txXfrm>
    </dsp:sp>
    <dsp:sp modelId="{C4EF0045-8BBB-4F1F-B72C-D5F572B3A3A2}">
      <dsp:nvSpPr>
        <dsp:cNvPr id="0" name=""/>
        <dsp:cNvSpPr/>
      </dsp:nvSpPr>
      <dsp:spPr>
        <a:xfrm>
          <a:off x="4007857" y="245475"/>
          <a:ext cx="301117" cy="1763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3253"/>
              </a:lnTo>
              <a:lnTo>
                <a:pt x="301117" y="176325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7205B-F2F5-45BF-8705-BD9912059693}">
      <dsp:nvSpPr>
        <dsp:cNvPr id="0" name=""/>
        <dsp:cNvSpPr/>
      </dsp:nvSpPr>
      <dsp:spPr>
        <a:xfrm>
          <a:off x="4308975" y="1908302"/>
          <a:ext cx="3606257" cy="200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Машиноведение и основы конструирования</a:t>
          </a:r>
          <a:endParaRPr lang="ru-RU" sz="1000" kern="1200" dirty="0"/>
        </a:p>
      </dsp:txBody>
      <dsp:txXfrm>
        <a:off x="4308975" y="1908302"/>
        <a:ext cx="3606257" cy="200853"/>
      </dsp:txXfrm>
    </dsp:sp>
    <dsp:sp modelId="{A81EEE2F-153B-49FA-8A70-207E298299DE}">
      <dsp:nvSpPr>
        <dsp:cNvPr id="0" name=""/>
        <dsp:cNvSpPr/>
      </dsp:nvSpPr>
      <dsp:spPr>
        <a:xfrm>
          <a:off x="4007857" y="245475"/>
          <a:ext cx="301117" cy="2033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3386"/>
              </a:lnTo>
              <a:lnTo>
                <a:pt x="301117" y="20333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C9EF7-6C54-4A07-BED8-43E82E243461}">
      <dsp:nvSpPr>
        <dsp:cNvPr id="0" name=""/>
        <dsp:cNvSpPr/>
      </dsp:nvSpPr>
      <dsp:spPr>
        <a:xfrm>
          <a:off x="4308975" y="2157257"/>
          <a:ext cx="3606257" cy="243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Технология конструкционных материалов и материаловедение</a:t>
          </a:r>
          <a:endParaRPr lang="ru-RU" sz="1000" kern="1200" dirty="0"/>
        </a:p>
      </dsp:txBody>
      <dsp:txXfrm>
        <a:off x="4308975" y="2157257"/>
        <a:ext cx="3606257" cy="243209"/>
      </dsp:txXfrm>
    </dsp:sp>
    <dsp:sp modelId="{5BA310CA-5C84-4E29-9EE6-9005CA318CA9}">
      <dsp:nvSpPr>
        <dsp:cNvPr id="0" name=""/>
        <dsp:cNvSpPr/>
      </dsp:nvSpPr>
      <dsp:spPr>
        <a:xfrm>
          <a:off x="4007857" y="245475"/>
          <a:ext cx="301117" cy="2303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3389"/>
              </a:lnTo>
              <a:lnTo>
                <a:pt x="301117" y="230338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EA93E-388A-4199-9F78-B18D9B156F34}">
      <dsp:nvSpPr>
        <dsp:cNvPr id="0" name=""/>
        <dsp:cNvSpPr/>
      </dsp:nvSpPr>
      <dsp:spPr>
        <a:xfrm>
          <a:off x="4308975" y="2448568"/>
          <a:ext cx="3606257" cy="2005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Инженерная графика и дизайн</a:t>
          </a:r>
          <a:endParaRPr lang="ru-RU" sz="1000" kern="1200" dirty="0"/>
        </a:p>
      </dsp:txBody>
      <dsp:txXfrm>
        <a:off x="4308975" y="2448568"/>
        <a:ext cx="3606257" cy="200592"/>
      </dsp:txXfrm>
    </dsp:sp>
    <dsp:sp modelId="{50BDF2F6-D464-477A-97D4-665AD601D475}">
      <dsp:nvSpPr>
        <dsp:cNvPr id="0" name=""/>
        <dsp:cNvSpPr/>
      </dsp:nvSpPr>
      <dsp:spPr>
        <a:xfrm>
          <a:off x="4007857" y="245475"/>
          <a:ext cx="301117" cy="2573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520"/>
              </a:lnTo>
              <a:lnTo>
                <a:pt x="301117" y="257352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C953A-9A4A-446A-B5C2-94EB2F60BCD6}">
      <dsp:nvSpPr>
        <dsp:cNvPr id="0" name=""/>
        <dsp:cNvSpPr/>
      </dsp:nvSpPr>
      <dsp:spPr>
        <a:xfrm>
          <a:off x="4308975" y="2697261"/>
          <a:ext cx="3606257" cy="243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err="1" smtClean="0"/>
            <a:t>Мехатроника</a:t>
          </a:r>
          <a:r>
            <a:rPr lang="ru-RU" sz="1000" b="0" i="0" kern="1200" dirty="0" smtClean="0"/>
            <a:t> и роботостроение (при ЦНИИ РТК)</a:t>
          </a:r>
          <a:endParaRPr lang="ru-RU" sz="1000" kern="1200" dirty="0"/>
        </a:p>
      </dsp:txBody>
      <dsp:txXfrm>
        <a:off x="4308975" y="2697261"/>
        <a:ext cx="3606257" cy="243467"/>
      </dsp:txXfrm>
    </dsp:sp>
    <dsp:sp modelId="{E3C65E96-B329-4CF1-B41D-E5D2559F2113}">
      <dsp:nvSpPr>
        <dsp:cNvPr id="0" name=""/>
        <dsp:cNvSpPr/>
      </dsp:nvSpPr>
      <dsp:spPr>
        <a:xfrm>
          <a:off x="4007857" y="245475"/>
          <a:ext cx="301117" cy="2884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4480"/>
              </a:lnTo>
              <a:lnTo>
                <a:pt x="301117" y="28844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C2883-6217-4269-A54F-1FD91717A530}">
      <dsp:nvSpPr>
        <dsp:cNvPr id="0" name=""/>
        <dsp:cNvSpPr/>
      </dsp:nvSpPr>
      <dsp:spPr>
        <a:xfrm>
          <a:off x="4308975" y="2988830"/>
          <a:ext cx="3606257" cy="282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Теория механизмов и машин</a:t>
          </a:r>
          <a:endParaRPr lang="ru-RU" sz="1000" kern="1200" dirty="0"/>
        </a:p>
      </dsp:txBody>
      <dsp:txXfrm>
        <a:off x="4308975" y="2988830"/>
        <a:ext cx="3606257" cy="282250"/>
      </dsp:txXfrm>
    </dsp:sp>
    <dsp:sp modelId="{80021455-F50F-4E95-8CF8-91EADB8C29B0}">
      <dsp:nvSpPr>
        <dsp:cNvPr id="0" name=""/>
        <dsp:cNvSpPr/>
      </dsp:nvSpPr>
      <dsp:spPr>
        <a:xfrm>
          <a:off x="4007857" y="245475"/>
          <a:ext cx="313607" cy="3191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1905"/>
              </a:lnTo>
              <a:lnTo>
                <a:pt x="313607" y="319190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D62930-03D9-4CA1-9692-CA0F3A83C26C}">
      <dsp:nvSpPr>
        <dsp:cNvPr id="0" name=""/>
        <dsp:cNvSpPr/>
      </dsp:nvSpPr>
      <dsp:spPr>
        <a:xfrm>
          <a:off x="4321465" y="3286125"/>
          <a:ext cx="3573835" cy="3025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НИЛ «</a:t>
          </a:r>
          <a:r>
            <a:rPr lang="ru-RU" sz="1000" kern="1200" dirty="0" err="1" smtClean="0"/>
            <a:t>Мехатроники</a:t>
          </a:r>
          <a:r>
            <a:rPr lang="ru-RU" sz="1000" kern="1200" dirty="0" smtClean="0"/>
            <a:t>»</a:t>
          </a:r>
          <a:endParaRPr lang="ru-RU" sz="1000" kern="1200" dirty="0"/>
        </a:p>
      </dsp:txBody>
      <dsp:txXfrm>
        <a:off x="4321465" y="3286125"/>
        <a:ext cx="3573835" cy="302510"/>
      </dsp:txXfrm>
    </dsp:sp>
    <dsp:sp modelId="{4DCED732-3A4F-496C-ABB5-4AB978BBB251}">
      <dsp:nvSpPr>
        <dsp:cNvPr id="0" name=""/>
        <dsp:cNvSpPr/>
      </dsp:nvSpPr>
      <dsp:spPr>
        <a:xfrm>
          <a:off x="4007857" y="245475"/>
          <a:ext cx="313607" cy="3509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9357"/>
              </a:lnTo>
              <a:lnTo>
                <a:pt x="313607" y="35093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C44D1-A6C5-4D69-A033-EFB44E3993D3}">
      <dsp:nvSpPr>
        <dsp:cNvPr id="0" name=""/>
        <dsp:cNvSpPr/>
      </dsp:nvSpPr>
      <dsp:spPr>
        <a:xfrm>
          <a:off x="4321465" y="3651083"/>
          <a:ext cx="3564042" cy="207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НИЛ «ТТС» </a:t>
          </a:r>
          <a:endParaRPr lang="ru-RU" sz="1000" kern="1200" dirty="0"/>
        </a:p>
      </dsp:txBody>
      <dsp:txXfrm>
        <a:off x="4321465" y="3651083"/>
        <a:ext cx="3564042" cy="207499"/>
      </dsp:txXfrm>
    </dsp:sp>
    <dsp:sp modelId="{389FE7A1-6FBE-4FEC-86C1-D4430EFC1944}">
      <dsp:nvSpPr>
        <dsp:cNvPr id="0" name=""/>
        <dsp:cNvSpPr/>
      </dsp:nvSpPr>
      <dsp:spPr>
        <a:xfrm>
          <a:off x="4007857" y="245475"/>
          <a:ext cx="313607" cy="3839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9184"/>
              </a:lnTo>
              <a:lnTo>
                <a:pt x="313607" y="38391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BA5BC-E7C3-4DCF-AA91-48A6B2AFF46B}">
      <dsp:nvSpPr>
        <dsp:cNvPr id="0" name=""/>
        <dsp:cNvSpPr/>
      </dsp:nvSpPr>
      <dsp:spPr>
        <a:xfrm>
          <a:off x="4321465" y="3943050"/>
          <a:ext cx="3564042" cy="283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НИЛ «Гидропривод»</a:t>
          </a:r>
          <a:endParaRPr lang="ru-RU" sz="1000" kern="1200" dirty="0"/>
        </a:p>
      </dsp:txBody>
      <dsp:txXfrm>
        <a:off x="4321465" y="3943050"/>
        <a:ext cx="3564042" cy="283218"/>
      </dsp:txXfrm>
    </dsp:sp>
    <dsp:sp modelId="{53568107-8479-45C2-A234-8196D4BEB430}">
      <dsp:nvSpPr>
        <dsp:cNvPr id="0" name=""/>
        <dsp:cNvSpPr/>
      </dsp:nvSpPr>
      <dsp:spPr>
        <a:xfrm>
          <a:off x="4007857" y="245475"/>
          <a:ext cx="315448" cy="4184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4260"/>
              </a:lnTo>
              <a:lnTo>
                <a:pt x="315448" y="4184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4C6B53-9CA1-4EC1-9DC5-85CF1A5AE105}">
      <dsp:nvSpPr>
        <dsp:cNvPr id="0" name=""/>
        <dsp:cNvSpPr/>
      </dsp:nvSpPr>
      <dsp:spPr>
        <a:xfrm>
          <a:off x="4323306" y="4294878"/>
          <a:ext cx="3564042" cy="269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НИЛ «КТМ»</a:t>
          </a:r>
          <a:endParaRPr lang="ru-RU" sz="1000" kern="1200" dirty="0"/>
        </a:p>
      </dsp:txBody>
      <dsp:txXfrm>
        <a:off x="4323306" y="4294878"/>
        <a:ext cx="3564042" cy="269713"/>
      </dsp:txXfrm>
    </dsp:sp>
    <dsp:sp modelId="{870B4B67-C5C7-4430-876F-12149BA373F8}">
      <dsp:nvSpPr>
        <dsp:cNvPr id="0" name=""/>
        <dsp:cNvSpPr/>
      </dsp:nvSpPr>
      <dsp:spPr>
        <a:xfrm>
          <a:off x="4007857" y="245475"/>
          <a:ext cx="315448" cy="4483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3587"/>
              </a:lnTo>
              <a:lnTo>
                <a:pt x="315448" y="448358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C0D0E3-18B1-40EB-830A-2241630DD874}">
      <dsp:nvSpPr>
        <dsp:cNvPr id="0" name=""/>
        <dsp:cNvSpPr/>
      </dsp:nvSpPr>
      <dsp:spPr>
        <a:xfrm>
          <a:off x="4323306" y="4612693"/>
          <a:ext cx="3564042" cy="232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МП «Гидропривод»</a:t>
          </a:r>
          <a:endParaRPr lang="ru-RU" sz="1000" kern="1200" dirty="0"/>
        </a:p>
      </dsp:txBody>
      <dsp:txXfrm>
        <a:off x="4323306" y="4612693"/>
        <a:ext cx="3564042" cy="232739"/>
      </dsp:txXfrm>
    </dsp:sp>
    <dsp:sp modelId="{334836F9-F867-4145-B78F-55F46714406C}">
      <dsp:nvSpPr>
        <dsp:cNvPr id="0" name=""/>
        <dsp:cNvSpPr/>
      </dsp:nvSpPr>
      <dsp:spPr>
        <a:xfrm>
          <a:off x="4007857" y="245475"/>
          <a:ext cx="315448" cy="4782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2914"/>
              </a:lnTo>
              <a:lnTo>
                <a:pt x="315448" y="478291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0EE00-EC08-44F5-B1B5-13C488133D60}">
      <dsp:nvSpPr>
        <dsp:cNvPr id="0" name=""/>
        <dsp:cNvSpPr/>
      </dsp:nvSpPr>
      <dsp:spPr>
        <a:xfrm>
          <a:off x="4323306" y="4893534"/>
          <a:ext cx="3564042" cy="269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МП «РАТТЕ»</a:t>
          </a:r>
          <a:endParaRPr lang="ru-RU" sz="1000" kern="1200" dirty="0"/>
        </a:p>
      </dsp:txBody>
      <dsp:txXfrm>
        <a:off x="4323306" y="4893534"/>
        <a:ext cx="3564042" cy="269711"/>
      </dsp:txXfrm>
    </dsp:sp>
    <dsp:sp modelId="{F269708D-2B60-49D7-AB5E-07ECD996E825}">
      <dsp:nvSpPr>
        <dsp:cNvPr id="0" name=""/>
        <dsp:cNvSpPr/>
      </dsp:nvSpPr>
      <dsp:spPr>
        <a:xfrm>
          <a:off x="4007857" y="245475"/>
          <a:ext cx="315448" cy="5038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8753"/>
              </a:lnTo>
              <a:lnTo>
                <a:pt x="315448" y="503875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8FBDC-1381-4D0C-A443-70E84A709B67}">
      <dsp:nvSpPr>
        <dsp:cNvPr id="0" name=""/>
        <dsp:cNvSpPr/>
      </dsp:nvSpPr>
      <dsp:spPr>
        <a:xfrm>
          <a:off x="4323306" y="5167859"/>
          <a:ext cx="3564042" cy="232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МП «Микро»</a:t>
          </a:r>
          <a:endParaRPr lang="ru-RU" sz="1000" kern="1200" dirty="0"/>
        </a:p>
      </dsp:txBody>
      <dsp:txXfrm>
        <a:off x="4323306" y="5167859"/>
        <a:ext cx="3564042" cy="2327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22B07-145D-4340-B245-772DC2022CBD}">
      <dsp:nvSpPr>
        <dsp:cNvPr id="0" name=""/>
        <dsp:cNvSpPr/>
      </dsp:nvSpPr>
      <dsp:spPr>
        <a:xfrm>
          <a:off x="3085" y="260646"/>
          <a:ext cx="2840092" cy="252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Образовательные учреждения</a:t>
          </a:r>
          <a:endParaRPr lang="ru-RU" sz="1200" b="1" kern="1200" dirty="0"/>
        </a:p>
      </dsp:txBody>
      <dsp:txXfrm>
        <a:off x="3085" y="260646"/>
        <a:ext cx="2840092" cy="252327"/>
      </dsp:txXfrm>
    </dsp:sp>
    <dsp:sp modelId="{1E7CC673-3FBB-4144-98F3-E19850CE8095}">
      <dsp:nvSpPr>
        <dsp:cNvPr id="0" name=""/>
        <dsp:cNvSpPr/>
      </dsp:nvSpPr>
      <dsp:spPr>
        <a:xfrm>
          <a:off x="287094" y="512973"/>
          <a:ext cx="284009" cy="155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797"/>
              </a:lnTo>
              <a:lnTo>
                <a:pt x="284009" y="15579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51617-846A-438A-B9CD-4FDBB71CD8E8}">
      <dsp:nvSpPr>
        <dsp:cNvPr id="0" name=""/>
        <dsp:cNvSpPr/>
      </dsp:nvSpPr>
      <dsp:spPr>
        <a:xfrm>
          <a:off x="571103" y="542606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Hochschule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Reutlingen</a:t>
          </a:r>
          <a:r>
            <a:rPr lang="ru-RU" sz="1000" b="1" kern="1200" dirty="0" smtClean="0"/>
            <a:t>, Германия</a:t>
          </a:r>
          <a:endParaRPr lang="ru-RU" sz="1000" b="1" kern="1200" dirty="0"/>
        </a:p>
      </dsp:txBody>
      <dsp:txXfrm>
        <a:off x="571103" y="542606"/>
        <a:ext cx="2272074" cy="252327"/>
      </dsp:txXfrm>
    </dsp:sp>
    <dsp:sp modelId="{A1F4E913-1657-4AAD-8F56-A9BEFEA9B180}">
      <dsp:nvSpPr>
        <dsp:cNvPr id="0" name=""/>
        <dsp:cNvSpPr/>
      </dsp:nvSpPr>
      <dsp:spPr>
        <a:xfrm>
          <a:off x="287094" y="512973"/>
          <a:ext cx="284009" cy="437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757"/>
              </a:lnTo>
              <a:lnTo>
                <a:pt x="284009" y="4377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49544-CA9D-484C-A4C5-04B0144312CC}">
      <dsp:nvSpPr>
        <dsp:cNvPr id="0" name=""/>
        <dsp:cNvSpPr/>
      </dsp:nvSpPr>
      <dsp:spPr>
        <a:xfrm>
          <a:off x="571103" y="824567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RWTH </a:t>
          </a:r>
          <a:r>
            <a:rPr lang="ru-RU" sz="1000" b="1" kern="1200" dirty="0" err="1" smtClean="0"/>
            <a:t>Aachen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University</a:t>
          </a:r>
          <a:r>
            <a:rPr lang="en-US" sz="1000" b="1" kern="1200" dirty="0" smtClean="0"/>
            <a:t>, </a:t>
          </a:r>
          <a:r>
            <a:rPr lang="ru-RU" sz="1000" b="1" kern="1200" dirty="0" smtClean="0"/>
            <a:t>Германия</a:t>
          </a:r>
        </a:p>
      </dsp:txBody>
      <dsp:txXfrm>
        <a:off x="571103" y="824567"/>
        <a:ext cx="2272074" cy="252327"/>
      </dsp:txXfrm>
    </dsp:sp>
    <dsp:sp modelId="{15F8CDBB-2957-462E-9A28-332B4FCE628F}">
      <dsp:nvSpPr>
        <dsp:cNvPr id="0" name=""/>
        <dsp:cNvSpPr/>
      </dsp:nvSpPr>
      <dsp:spPr>
        <a:xfrm>
          <a:off x="287094" y="512973"/>
          <a:ext cx="284009" cy="75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948"/>
              </a:lnTo>
              <a:lnTo>
                <a:pt x="284009" y="7599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CE9C29-76B6-4DCB-9489-19DAEB2A968D}">
      <dsp:nvSpPr>
        <dsp:cNvPr id="0" name=""/>
        <dsp:cNvSpPr/>
      </dsp:nvSpPr>
      <dsp:spPr>
        <a:xfrm>
          <a:off x="571103" y="1106528"/>
          <a:ext cx="2272074" cy="332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Augsburg </a:t>
          </a:r>
          <a:r>
            <a:rPr lang="en-US" sz="1000" b="1" kern="1200" dirty="0" err="1" smtClean="0"/>
            <a:t>Unniversity</a:t>
          </a:r>
          <a:r>
            <a:rPr lang="en-US" sz="1000" b="1" kern="1200" dirty="0" smtClean="0"/>
            <a:t> of Applied Science, </a:t>
          </a:r>
          <a:r>
            <a:rPr lang="ru-RU" sz="1000" b="1" kern="1200" dirty="0" smtClean="0"/>
            <a:t>Германия</a:t>
          </a:r>
          <a:endParaRPr lang="ru-RU" sz="1000" b="1" kern="1200" dirty="0"/>
        </a:p>
      </dsp:txBody>
      <dsp:txXfrm>
        <a:off x="571103" y="1106528"/>
        <a:ext cx="2272074" cy="332786"/>
      </dsp:txXfrm>
    </dsp:sp>
    <dsp:sp modelId="{B87DB515-3693-4818-B9A5-37A369A6F0B2}">
      <dsp:nvSpPr>
        <dsp:cNvPr id="0" name=""/>
        <dsp:cNvSpPr/>
      </dsp:nvSpPr>
      <dsp:spPr>
        <a:xfrm>
          <a:off x="287094" y="512973"/>
          <a:ext cx="284009" cy="1160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217"/>
              </a:lnTo>
              <a:lnTo>
                <a:pt x="284009" y="116021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74B74-3AFE-4B90-8AEA-0C1D7F72C18C}">
      <dsp:nvSpPr>
        <dsp:cNvPr id="0" name=""/>
        <dsp:cNvSpPr/>
      </dsp:nvSpPr>
      <dsp:spPr>
        <a:xfrm>
          <a:off x="571103" y="1468948"/>
          <a:ext cx="2272074" cy="408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Munich University of Applied Sciences, </a:t>
          </a:r>
          <a:r>
            <a:rPr lang="ru-RU" sz="1000" b="1" kern="1200" dirty="0" smtClean="0"/>
            <a:t>Германия</a:t>
          </a:r>
          <a:endParaRPr lang="ru-RU" sz="1000" b="1" kern="1200" dirty="0"/>
        </a:p>
      </dsp:txBody>
      <dsp:txXfrm>
        <a:off x="571103" y="1468948"/>
        <a:ext cx="2272074" cy="408483"/>
      </dsp:txXfrm>
    </dsp:sp>
    <dsp:sp modelId="{C56345C4-8AA2-4AE8-B5FC-B5C3F22689A8}">
      <dsp:nvSpPr>
        <dsp:cNvPr id="0" name=""/>
        <dsp:cNvSpPr/>
      </dsp:nvSpPr>
      <dsp:spPr>
        <a:xfrm>
          <a:off x="287094" y="512973"/>
          <a:ext cx="284009" cy="1520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256"/>
              </a:lnTo>
              <a:lnTo>
                <a:pt x="284009" y="15202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6893E-6744-433E-915F-2220356EEFAC}">
      <dsp:nvSpPr>
        <dsp:cNvPr id="0" name=""/>
        <dsp:cNvSpPr/>
      </dsp:nvSpPr>
      <dsp:spPr>
        <a:xfrm>
          <a:off x="571103" y="1907065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smtClean="0"/>
            <a:t>Stuttgart University</a:t>
          </a:r>
          <a:r>
            <a:rPr lang="ru-RU" sz="1000" b="1" kern="1200" dirty="0" smtClean="0"/>
            <a:t>, Германия</a:t>
          </a:r>
          <a:endParaRPr lang="ru-RU" sz="1000" b="1" kern="1200" dirty="0"/>
        </a:p>
      </dsp:txBody>
      <dsp:txXfrm>
        <a:off x="571103" y="1907065"/>
        <a:ext cx="2272074" cy="252327"/>
      </dsp:txXfrm>
    </dsp:sp>
    <dsp:sp modelId="{C1766DE6-B4AD-4F60-B9C4-56025323935B}">
      <dsp:nvSpPr>
        <dsp:cNvPr id="0" name=""/>
        <dsp:cNvSpPr/>
      </dsp:nvSpPr>
      <dsp:spPr>
        <a:xfrm>
          <a:off x="287094" y="512973"/>
          <a:ext cx="284009" cy="186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3926"/>
              </a:lnTo>
              <a:lnTo>
                <a:pt x="284009" y="18639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FE04-2D87-4890-8C44-645AA15F8EB1}">
      <dsp:nvSpPr>
        <dsp:cNvPr id="0" name=""/>
        <dsp:cNvSpPr/>
      </dsp:nvSpPr>
      <dsp:spPr>
        <a:xfrm>
          <a:off x="571103" y="2189026"/>
          <a:ext cx="2272074" cy="375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Brandenburg University of Technology, </a:t>
          </a:r>
          <a:r>
            <a:rPr lang="ru-RU" sz="1000" b="1" kern="1200" dirty="0" smtClean="0"/>
            <a:t>Германия</a:t>
          </a:r>
          <a:endParaRPr lang="ru-RU" sz="1000" b="1" kern="1200" dirty="0"/>
        </a:p>
      </dsp:txBody>
      <dsp:txXfrm>
        <a:off x="571103" y="2189026"/>
        <a:ext cx="2272074" cy="375747"/>
      </dsp:txXfrm>
    </dsp:sp>
    <dsp:sp modelId="{400C7E1D-486D-49C8-BD69-691C54275C07}">
      <dsp:nvSpPr>
        <dsp:cNvPr id="0" name=""/>
        <dsp:cNvSpPr/>
      </dsp:nvSpPr>
      <dsp:spPr>
        <a:xfrm>
          <a:off x="287094" y="512973"/>
          <a:ext cx="284009" cy="2207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7597"/>
              </a:lnTo>
              <a:lnTo>
                <a:pt x="284009" y="220759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2C378-2169-4EB7-92E9-C177C9DF6E1C}">
      <dsp:nvSpPr>
        <dsp:cNvPr id="0" name=""/>
        <dsp:cNvSpPr/>
      </dsp:nvSpPr>
      <dsp:spPr>
        <a:xfrm>
          <a:off x="571103" y="2594407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Zhejiang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University</a:t>
          </a:r>
          <a:r>
            <a:rPr lang="ru-RU" sz="1000" b="1" kern="1200" dirty="0" smtClean="0"/>
            <a:t>, Китай</a:t>
          </a:r>
          <a:endParaRPr lang="ru-RU" sz="1000" b="1" kern="1200" dirty="0"/>
        </a:p>
      </dsp:txBody>
      <dsp:txXfrm>
        <a:off x="571103" y="2594407"/>
        <a:ext cx="2272074" cy="252327"/>
      </dsp:txXfrm>
    </dsp:sp>
    <dsp:sp modelId="{B3CA6417-3610-4F22-8C52-02F8C182A916}">
      <dsp:nvSpPr>
        <dsp:cNvPr id="0" name=""/>
        <dsp:cNvSpPr/>
      </dsp:nvSpPr>
      <dsp:spPr>
        <a:xfrm>
          <a:off x="287094" y="512973"/>
          <a:ext cx="284009" cy="2489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58"/>
              </a:lnTo>
              <a:lnTo>
                <a:pt x="284009" y="248955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97DE2-3AEB-4359-BDF6-180E645BD4F6}">
      <dsp:nvSpPr>
        <dsp:cNvPr id="0" name=""/>
        <dsp:cNvSpPr/>
      </dsp:nvSpPr>
      <dsp:spPr>
        <a:xfrm>
          <a:off x="571103" y="2876367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Harbin Institute of Technology, </a:t>
          </a:r>
          <a:r>
            <a:rPr lang="ru-RU" sz="1000" b="1" kern="1200" dirty="0" smtClean="0"/>
            <a:t>Китай</a:t>
          </a:r>
          <a:endParaRPr lang="ru-RU" sz="1000" b="1" kern="1200" dirty="0"/>
        </a:p>
      </dsp:txBody>
      <dsp:txXfrm>
        <a:off x="571103" y="2876367"/>
        <a:ext cx="2272074" cy="252327"/>
      </dsp:txXfrm>
    </dsp:sp>
    <dsp:sp modelId="{CC123636-D963-4F35-B292-013D3D11C1E3}">
      <dsp:nvSpPr>
        <dsp:cNvPr id="0" name=""/>
        <dsp:cNvSpPr/>
      </dsp:nvSpPr>
      <dsp:spPr>
        <a:xfrm>
          <a:off x="287094" y="512973"/>
          <a:ext cx="284009" cy="284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4373"/>
              </a:lnTo>
              <a:lnTo>
                <a:pt x="284009" y="284437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6E6A6-17D8-4CEC-9059-5E475FF13FAF}">
      <dsp:nvSpPr>
        <dsp:cNvPr id="0" name=""/>
        <dsp:cNvSpPr/>
      </dsp:nvSpPr>
      <dsp:spPr>
        <a:xfrm>
          <a:off x="571103" y="3158328"/>
          <a:ext cx="2272074" cy="398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Lappeenranta University of Technology, </a:t>
          </a:r>
          <a:r>
            <a:rPr lang="ru-RU" sz="1000" b="1" kern="1200" dirty="0" smtClean="0"/>
            <a:t>Финляндия</a:t>
          </a:r>
          <a:endParaRPr lang="ru-RU" sz="1000" b="1" kern="1200" dirty="0"/>
        </a:p>
      </dsp:txBody>
      <dsp:txXfrm>
        <a:off x="571103" y="3158328"/>
        <a:ext cx="2272074" cy="398037"/>
      </dsp:txXfrm>
    </dsp:sp>
    <dsp:sp modelId="{7B77F33E-054B-4491-BED1-EDE22AEDB95D}">
      <dsp:nvSpPr>
        <dsp:cNvPr id="0" name=""/>
        <dsp:cNvSpPr/>
      </dsp:nvSpPr>
      <dsp:spPr>
        <a:xfrm>
          <a:off x="287094" y="512973"/>
          <a:ext cx="284009" cy="3229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9544"/>
              </a:lnTo>
              <a:lnTo>
                <a:pt x="284009" y="322954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CE318-DD5C-4AD3-BFC2-91B02BB4C344}">
      <dsp:nvSpPr>
        <dsp:cNvPr id="0" name=""/>
        <dsp:cNvSpPr/>
      </dsp:nvSpPr>
      <dsp:spPr>
        <a:xfrm>
          <a:off x="571103" y="3585999"/>
          <a:ext cx="2272074" cy="313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Saimaa University of Applied Sciences, </a:t>
          </a:r>
          <a:r>
            <a:rPr lang="ru-RU" sz="1000" b="1" kern="1200" dirty="0" smtClean="0"/>
            <a:t>Финляндия</a:t>
          </a:r>
          <a:endParaRPr lang="ru-RU" sz="1000" b="1" kern="1200" dirty="0"/>
        </a:p>
      </dsp:txBody>
      <dsp:txXfrm>
        <a:off x="571103" y="3585999"/>
        <a:ext cx="2272074" cy="313037"/>
      </dsp:txXfrm>
    </dsp:sp>
    <dsp:sp modelId="{C880612D-3519-4C3D-AB3A-695A998CADB5}">
      <dsp:nvSpPr>
        <dsp:cNvPr id="0" name=""/>
        <dsp:cNvSpPr/>
      </dsp:nvSpPr>
      <dsp:spPr>
        <a:xfrm>
          <a:off x="287094" y="512973"/>
          <a:ext cx="284009" cy="3622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2627"/>
              </a:lnTo>
              <a:lnTo>
                <a:pt x="284009" y="362262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077D4-65A8-44C7-B961-63255DCBB9BF}">
      <dsp:nvSpPr>
        <dsp:cNvPr id="0" name=""/>
        <dsp:cNvSpPr/>
      </dsp:nvSpPr>
      <dsp:spPr>
        <a:xfrm>
          <a:off x="571103" y="3928670"/>
          <a:ext cx="2272074" cy="413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Czech Technical University in Prague, </a:t>
          </a:r>
          <a:r>
            <a:rPr lang="ru-RU" sz="1000" b="1" kern="1200" dirty="0" smtClean="0"/>
            <a:t>Чешская Республика</a:t>
          </a:r>
          <a:endParaRPr lang="ru-RU" sz="1000" b="1" kern="1200" dirty="0"/>
        </a:p>
      </dsp:txBody>
      <dsp:txXfrm>
        <a:off x="571103" y="3928670"/>
        <a:ext cx="2272074" cy="413860"/>
      </dsp:txXfrm>
    </dsp:sp>
    <dsp:sp modelId="{AD389189-6CE8-4393-92ED-C6C7B05CA674}">
      <dsp:nvSpPr>
        <dsp:cNvPr id="0" name=""/>
        <dsp:cNvSpPr/>
      </dsp:nvSpPr>
      <dsp:spPr>
        <a:xfrm>
          <a:off x="287094" y="512973"/>
          <a:ext cx="284009" cy="4061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1742"/>
              </a:lnTo>
              <a:lnTo>
                <a:pt x="284009" y="406174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177CA-D5D6-4D82-A3F4-1F795D1891CE}">
      <dsp:nvSpPr>
        <dsp:cNvPr id="0" name=""/>
        <dsp:cNvSpPr/>
      </dsp:nvSpPr>
      <dsp:spPr>
        <a:xfrm>
          <a:off x="571103" y="4372164"/>
          <a:ext cx="2272074" cy="405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 smtClean="0"/>
            <a:t>Ecole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Nationale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Supérieure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d’Arts</a:t>
          </a:r>
          <a:r>
            <a:rPr lang="en-US" sz="1000" b="1" kern="1200" dirty="0" smtClean="0"/>
            <a:t> et Métiers – ENSAM, </a:t>
          </a:r>
          <a:r>
            <a:rPr lang="ru-RU" sz="1000" b="1" kern="1200" dirty="0" smtClean="0"/>
            <a:t>Франция</a:t>
          </a:r>
          <a:endParaRPr lang="ru-RU" sz="1000" b="1" kern="1200" dirty="0"/>
        </a:p>
      </dsp:txBody>
      <dsp:txXfrm>
        <a:off x="571103" y="4372164"/>
        <a:ext cx="2272074" cy="405103"/>
      </dsp:txXfrm>
    </dsp:sp>
    <dsp:sp modelId="{5568812D-549F-493E-B1FA-471F05273CB3}">
      <dsp:nvSpPr>
        <dsp:cNvPr id="0" name=""/>
        <dsp:cNvSpPr/>
      </dsp:nvSpPr>
      <dsp:spPr>
        <a:xfrm>
          <a:off x="287094" y="512973"/>
          <a:ext cx="284009" cy="4420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0091"/>
              </a:lnTo>
              <a:lnTo>
                <a:pt x="284009" y="442009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E0337-F2D2-45B8-9DF2-DD2C287EC72C}">
      <dsp:nvSpPr>
        <dsp:cNvPr id="0" name=""/>
        <dsp:cNvSpPr/>
      </dsp:nvSpPr>
      <dsp:spPr>
        <a:xfrm>
          <a:off x="571103" y="4806900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University of Miskolc</a:t>
          </a:r>
          <a:r>
            <a:rPr lang="ru-RU" sz="1000" b="1" kern="1200" dirty="0" smtClean="0"/>
            <a:t>, Венгрия</a:t>
          </a:r>
          <a:endParaRPr lang="ru-RU" sz="1000" b="1" kern="1200" dirty="0"/>
        </a:p>
      </dsp:txBody>
      <dsp:txXfrm>
        <a:off x="571103" y="4806900"/>
        <a:ext cx="2272074" cy="252327"/>
      </dsp:txXfrm>
    </dsp:sp>
    <dsp:sp modelId="{E7660EC2-EC49-4A1E-8502-A3D1DEDEDF52}">
      <dsp:nvSpPr>
        <dsp:cNvPr id="0" name=""/>
        <dsp:cNvSpPr/>
      </dsp:nvSpPr>
      <dsp:spPr>
        <a:xfrm>
          <a:off x="287094" y="512973"/>
          <a:ext cx="284009" cy="4707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7277"/>
              </a:lnTo>
              <a:lnTo>
                <a:pt x="284009" y="47072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C3382-3EC2-4315-98C9-55A1AD1103CB}">
      <dsp:nvSpPr>
        <dsp:cNvPr id="0" name=""/>
        <dsp:cNvSpPr/>
      </dsp:nvSpPr>
      <dsp:spPr>
        <a:xfrm>
          <a:off x="571103" y="5088861"/>
          <a:ext cx="2272074" cy="2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Bialystok University of Technology, </a:t>
          </a:r>
          <a:r>
            <a:rPr lang="ru-RU" sz="1000" b="1" kern="1200" dirty="0" smtClean="0"/>
            <a:t>Республика Польша</a:t>
          </a:r>
          <a:endParaRPr lang="ru-RU" sz="1000" b="1" kern="1200" dirty="0"/>
        </a:p>
      </dsp:txBody>
      <dsp:txXfrm>
        <a:off x="571103" y="5088861"/>
        <a:ext cx="2272074" cy="262778"/>
      </dsp:txXfrm>
    </dsp:sp>
    <dsp:sp modelId="{CD0F6430-C5B6-4BBE-A589-8FA59B49E792}">
      <dsp:nvSpPr>
        <dsp:cNvPr id="0" name=""/>
        <dsp:cNvSpPr/>
      </dsp:nvSpPr>
      <dsp:spPr>
        <a:xfrm>
          <a:off x="287094" y="512973"/>
          <a:ext cx="284009" cy="5021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1980"/>
              </a:lnTo>
              <a:lnTo>
                <a:pt x="284009" y="50219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4A0CA-EEFD-48AC-B68D-A6852086D84D}">
      <dsp:nvSpPr>
        <dsp:cNvPr id="0" name=""/>
        <dsp:cNvSpPr/>
      </dsp:nvSpPr>
      <dsp:spPr>
        <a:xfrm>
          <a:off x="571103" y="5381273"/>
          <a:ext cx="2272074" cy="307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Technical University of Lodz, </a:t>
          </a:r>
          <a:r>
            <a:rPr lang="ru-RU" sz="1000" b="1" kern="1200" dirty="0" smtClean="0"/>
            <a:t>Республика Польша</a:t>
          </a:r>
          <a:endParaRPr lang="ru-RU" sz="1000" b="1" kern="1200" dirty="0"/>
        </a:p>
      </dsp:txBody>
      <dsp:txXfrm>
        <a:off x="571103" y="5381273"/>
        <a:ext cx="2272074" cy="307360"/>
      </dsp:txXfrm>
    </dsp:sp>
    <dsp:sp modelId="{A0D267C8-058F-4836-B266-DC9927158790}">
      <dsp:nvSpPr>
        <dsp:cNvPr id="0" name=""/>
        <dsp:cNvSpPr/>
      </dsp:nvSpPr>
      <dsp:spPr>
        <a:xfrm>
          <a:off x="2902444" y="260646"/>
          <a:ext cx="3124102" cy="2775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Исследовательские учреждения</a:t>
          </a:r>
          <a:endParaRPr lang="ru-RU" sz="1200" b="1" kern="1200" dirty="0"/>
        </a:p>
      </dsp:txBody>
      <dsp:txXfrm>
        <a:off x="2902444" y="260646"/>
        <a:ext cx="3124102" cy="277559"/>
      </dsp:txXfrm>
    </dsp:sp>
    <dsp:sp modelId="{CD43F17E-8D3A-4E09-A11E-FB3340247756}">
      <dsp:nvSpPr>
        <dsp:cNvPr id="0" name=""/>
        <dsp:cNvSpPr/>
      </dsp:nvSpPr>
      <dsp:spPr>
        <a:xfrm>
          <a:off x="3214855" y="538205"/>
          <a:ext cx="312410" cy="210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894"/>
              </a:lnTo>
              <a:lnTo>
                <a:pt x="312410" y="21089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DDCC35-7CC9-4614-9B08-2CD7545D4F5F}">
      <dsp:nvSpPr>
        <dsp:cNvPr id="0" name=""/>
        <dsp:cNvSpPr/>
      </dsp:nvSpPr>
      <dsp:spPr>
        <a:xfrm>
          <a:off x="3527265" y="567839"/>
          <a:ext cx="2272074" cy="362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Lappeenranta University of Technology (LUT), </a:t>
          </a:r>
          <a:r>
            <a:rPr lang="ru-RU" sz="1000" b="1" kern="1200" dirty="0" smtClean="0"/>
            <a:t>Финляндия</a:t>
          </a:r>
          <a:endParaRPr lang="ru-RU" sz="1000" b="1" kern="1200" dirty="0"/>
        </a:p>
      </dsp:txBody>
      <dsp:txXfrm>
        <a:off x="3527265" y="567839"/>
        <a:ext cx="2272074" cy="362522"/>
      </dsp:txXfrm>
    </dsp:sp>
    <dsp:sp modelId="{63C98E0C-E3FF-4B98-9666-82B994620BEB}">
      <dsp:nvSpPr>
        <dsp:cNvPr id="0" name=""/>
        <dsp:cNvSpPr/>
      </dsp:nvSpPr>
      <dsp:spPr>
        <a:xfrm>
          <a:off x="3214855" y="538205"/>
          <a:ext cx="312410" cy="648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257"/>
              </a:lnTo>
              <a:lnTo>
                <a:pt x="312410" y="6482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233FE-D86B-470D-90AB-5D942E05EA92}">
      <dsp:nvSpPr>
        <dsp:cNvPr id="0" name=""/>
        <dsp:cNvSpPr/>
      </dsp:nvSpPr>
      <dsp:spPr>
        <a:xfrm>
          <a:off x="3527265" y="959994"/>
          <a:ext cx="2272074" cy="452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Tampere University of Technology (TUT), </a:t>
          </a:r>
          <a:r>
            <a:rPr lang="ru-RU" sz="1000" b="1" kern="1200" dirty="0" smtClean="0"/>
            <a:t>Финляндия</a:t>
          </a:r>
          <a:endParaRPr lang="ru-RU" sz="1000" b="1" kern="1200" dirty="0"/>
        </a:p>
      </dsp:txBody>
      <dsp:txXfrm>
        <a:off x="3527265" y="959994"/>
        <a:ext cx="2272074" cy="452937"/>
      </dsp:txXfrm>
    </dsp:sp>
    <dsp:sp modelId="{5B3445AB-2EC7-4FC0-9CA1-3614C6676E0D}">
      <dsp:nvSpPr>
        <dsp:cNvPr id="0" name=""/>
        <dsp:cNvSpPr/>
      </dsp:nvSpPr>
      <dsp:spPr>
        <a:xfrm>
          <a:off x="3214855" y="538205"/>
          <a:ext cx="312410" cy="1158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516"/>
              </a:lnTo>
              <a:lnTo>
                <a:pt x="312410" y="11585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56DFE-1635-4649-BB48-DD70F72D6359}">
      <dsp:nvSpPr>
        <dsp:cNvPr id="0" name=""/>
        <dsp:cNvSpPr/>
      </dsp:nvSpPr>
      <dsp:spPr>
        <a:xfrm>
          <a:off x="3527265" y="1442565"/>
          <a:ext cx="2272074" cy="508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Delft University of Technology, </a:t>
          </a:r>
          <a:r>
            <a:rPr lang="ru-RU" sz="1000" b="1" kern="1200" dirty="0" smtClean="0"/>
            <a:t>Нидерланды</a:t>
          </a:r>
          <a:endParaRPr lang="ru-RU" sz="1000" b="1" kern="1200" dirty="0"/>
        </a:p>
      </dsp:txBody>
      <dsp:txXfrm>
        <a:off x="3527265" y="1442565"/>
        <a:ext cx="2272074" cy="508312"/>
      </dsp:txXfrm>
    </dsp:sp>
    <dsp:sp modelId="{B5353FDA-DC5B-4029-84F8-661767D34C6B}">
      <dsp:nvSpPr>
        <dsp:cNvPr id="0" name=""/>
        <dsp:cNvSpPr/>
      </dsp:nvSpPr>
      <dsp:spPr>
        <a:xfrm>
          <a:off x="6085813" y="260646"/>
          <a:ext cx="2840092" cy="2523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Частные компании</a:t>
          </a:r>
          <a:endParaRPr lang="ru-RU" sz="1200" b="1" kern="1200" dirty="0"/>
        </a:p>
      </dsp:txBody>
      <dsp:txXfrm>
        <a:off x="6085813" y="260646"/>
        <a:ext cx="2840092" cy="252327"/>
      </dsp:txXfrm>
    </dsp:sp>
    <dsp:sp modelId="{E7CB6F24-C0A3-4514-A513-8C92A374D96C}">
      <dsp:nvSpPr>
        <dsp:cNvPr id="0" name=""/>
        <dsp:cNvSpPr/>
      </dsp:nvSpPr>
      <dsp:spPr>
        <a:xfrm>
          <a:off x="6369823" y="512973"/>
          <a:ext cx="284009" cy="155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797"/>
              </a:lnTo>
              <a:lnTo>
                <a:pt x="284009" y="15579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11FE2-BB45-4EFB-AB4F-29F0ED7B242C}">
      <dsp:nvSpPr>
        <dsp:cNvPr id="0" name=""/>
        <dsp:cNvSpPr/>
      </dsp:nvSpPr>
      <dsp:spPr>
        <a:xfrm>
          <a:off x="6653832" y="542606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 smtClean="0"/>
            <a:t>Heatmasters</a:t>
          </a:r>
          <a:r>
            <a:rPr lang="en-US" sz="1000" b="1" kern="1200" dirty="0" smtClean="0"/>
            <a:t> Technology </a:t>
          </a:r>
          <a:r>
            <a:rPr lang="en-US" sz="1000" b="1" kern="1200" dirty="0" err="1" smtClean="0"/>
            <a:t>Oy</a:t>
          </a:r>
          <a:r>
            <a:rPr lang="en-US" sz="1000" b="1" kern="1200" dirty="0" smtClean="0"/>
            <a:t>, </a:t>
          </a:r>
          <a:r>
            <a:rPr lang="ru-RU" sz="1000" b="1" kern="1200" dirty="0" smtClean="0"/>
            <a:t>Финляндия</a:t>
          </a:r>
          <a:endParaRPr lang="ru-RU" sz="1000" b="1" kern="1200" dirty="0"/>
        </a:p>
      </dsp:txBody>
      <dsp:txXfrm>
        <a:off x="6653832" y="542606"/>
        <a:ext cx="2272074" cy="252327"/>
      </dsp:txXfrm>
    </dsp:sp>
    <dsp:sp modelId="{6618F499-51E4-4EB6-9F78-DC53DD1901E4}">
      <dsp:nvSpPr>
        <dsp:cNvPr id="0" name=""/>
        <dsp:cNvSpPr/>
      </dsp:nvSpPr>
      <dsp:spPr>
        <a:xfrm>
          <a:off x="6369823" y="512973"/>
          <a:ext cx="284009" cy="437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757"/>
              </a:lnTo>
              <a:lnTo>
                <a:pt x="284009" y="4377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14DBD-7FFB-423E-9EAE-81B0E5E88E11}">
      <dsp:nvSpPr>
        <dsp:cNvPr id="0" name=""/>
        <dsp:cNvSpPr/>
      </dsp:nvSpPr>
      <dsp:spPr>
        <a:xfrm>
          <a:off x="6653832" y="824567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 smtClean="0"/>
            <a:t>AutoForm</a:t>
          </a:r>
          <a:r>
            <a:rPr lang="en-US" sz="1000" b="1" kern="1200" dirty="0" smtClean="0"/>
            <a:t> Engineering B.V., </a:t>
          </a:r>
          <a:r>
            <a:rPr lang="ru-RU" sz="1000" b="1" kern="1200" dirty="0" smtClean="0"/>
            <a:t>Нидерланды</a:t>
          </a:r>
          <a:endParaRPr lang="ru-RU" sz="1000" b="1" kern="1200" dirty="0"/>
        </a:p>
      </dsp:txBody>
      <dsp:txXfrm>
        <a:off x="6653832" y="824567"/>
        <a:ext cx="2272074" cy="252327"/>
      </dsp:txXfrm>
    </dsp:sp>
    <dsp:sp modelId="{8E00AE10-5F07-4C03-A48C-B9F40EB2565D}">
      <dsp:nvSpPr>
        <dsp:cNvPr id="0" name=""/>
        <dsp:cNvSpPr/>
      </dsp:nvSpPr>
      <dsp:spPr>
        <a:xfrm>
          <a:off x="6369823" y="512973"/>
          <a:ext cx="284009" cy="719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718"/>
              </a:lnTo>
              <a:lnTo>
                <a:pt x="284009" y="719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AC8E7-743B-475A-8103-4FADB2DA1BDD}">
      <dsp:nvSpPr>
        <dsp:cNvPr id="0" name=""/>
        <dsp:cNvSpPr/>
      </dsp:nvSpPr>
      <dsp:spPr>
        <a:xfrm>
          <a:off x="6653832" y="1106528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FMC Kongsberg Subsea AS, </a:t>
          </a:r>
          <a:r>
            <a:rPr lang="ru-RU" sz="1000" b="1" kern="1200" dirty="0" smtClean="0"/>
            <a:t>Норвегия</a:t>
          </a:r>
          <a:endParaRPr lang="ru-RU" sz="1000" b="1" kern="1200" dirty="0"/>
        </a:p>
      </dsp:txBody>
      <dsp:txXfrm>
        <a:off x="6653832" y="1106528"/>
        <a:ext cx="2272074" cy="252327"/>
      </dsp:txXfrm>
    </dsp:sp>
    <dsp:sp modelId="{3BEC693A-F015-4933-8DC8-DB712E6C5759}">
      <dsp:nvSpPr>
        <dsp:cNvPr id="0" name=""/>
        <dsp:cNvSpPr/>
      </dsp:nvSpPr>
      <dsp:spPr>
        <a:xfrm>
          <a:off x="6369823" y="512973"/>
          <a:ext cx="284009" cy="1110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854"/>
              </a:lnTo>
              <a:lnTo>
                <a:pt x="284009" y="111085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2B772-B9E5-4FFC-B5A5-A2F7EEA37E44}">
      <dsp:nvSpPr>
        <dsp:cNvPr id="0" name=""/>
        <dsp:cNvSpPr/>
      </dsp:nvSpPr>
      <dsp:spPr>
        <a:xfrm>
          <a:off x="6653832" y="1388489"/>
          <a:ext cx="2272074" cy="4706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BP Exploration Operation Company Ltd (BP), </a:t>
          </a:r>
          <a:r>
            <a:rPr lang="ru-RU" sz="1000" b="1" kern="1200" dirty="0" err="1" smtClean="0"/>
            <a:t>россйиское</a:t>
          </a:r>
          <a:r>
            <a:rPr lang="ru-RU" sz="1000" b="1" kern="1200" dirty="0" smtClean="0"/>
            <a:t> подразделение английской компании</a:t>
          </a:r>
          <a:endParaRPr lang="ru-RU" sz="1000" b="1" kern="1200" dirty="0"/>
        </a:p>
      </dsp:txBody>
      <dsp:txXfrm>
        <a:off x="6653832" y="1388489"/>
        <a:ext cx="2272074" cy="470678"/>
      </dsp:txXfrm>
    </dsp:sp>
    <dsp:sp modelId="{ED0D709F-A7DE-4297-8107-0F5CA2FBC3D5}">
      <dsp:nvSpPr>
        <dsp:cNvPr id="0" name=""/>
        <dsp:cNvSpPr/>
      </dsp:nvSpPr>
      <dsp:spPr>
        <a:xfrm>
          <a:off x="6369823" y="512973"/>
          <a:ext cx="284009" cy="1548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8217"/>
              </a:lnTo>
              <a:lnTo>
                <a:pt x="284009" y="154821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E5596-D5B6-4B30-B99F-B8D5E0010571}">
      <dsp:nvSpPr>
        <dsp:cNvPr id="0" name=""/>
        <dsp:cNvSpPr/>
      </dsp:nvSpPr>
      <dsp:spPr>
        <a:xfrm>
          <a:off x="6653832" y="1888800"/>
          <a:ext cx="2272074" cy="344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Manufacturing Technology Inc. (MTI), </a:t>
          </a:r>
          <a:r>
            <a:rPr lang="ru-RU" sz="1000" b="1" kern="1200" dirty="0" smtClean="0"/>
            <a:t>США</a:t>
          </a:r>
          <a:endParaRPr lang="ru-RU" sz="1000" b="1" kern="1200" dirty="0"/>
        </a:p>
      </dsp:txBody>
      <dsp:txXfrm>
        <a:off x="6653832" y="1888800"/>
        <a:ext cx="2272074" cy="344780"/>
      </dsp:txXfrm>
    </dsp:sp>
    <dsp:sp modelId="{2A7203DC-8FD2-4295-8639-6E584CB89C31}">
      <dsp:nvSpPr>
        <dsp:cNvPr id="0" name=""/>
        <dsp:cNvSpPr/>
      </dsp:nvSpPr>
      <dsp:spPr>
        <a:xfrm>
          <a:off x="6369823" y="512973"/>
          <a:ext cx="284009" cy="1876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404"/>
              </a:lnTo>
              <a:lnTo>
                <a:pt x="284009" y="18764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D9EDB-704C-40CD-B1DD-411573B1A0C4}">
      <dsp:nvSpPr>
        <dsp:cNvPr id="0" name=""/>
        <dsp:cNvSpPr/>
      </dsp:nvSpPr>
      <dsp:spPr>
        <a:xfrm>
          <a:off x="6653832" y="2263214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General Motors Company, </a:t>
          </a:r>
          <a:r>
            <a:rPr lang="ru-RU" sz="1000" b="1" kern="1200" dirty="0" smtClean="0"/>
            <a:t>США</a:t>
          </a:r>
          <a:endParaRPr lang="ru-RU" sz="1000" b="1" kern="1200" dirty="0"/>
        </a:p>
      </dsp:txBody>
      <dsp:txXfrm>
        <a:off x="6653832" y="2263214"/>
        <a:ext cx="2272074" cy="252327"/>
      </dsp:txXfrm>
    </dsp:sp>
    <dsp:sp modelId="{583B2662-99C1-4C06-8546-934B2C4D7133}">
      <dsp:nvSpPr>
        <dsp:cNvPr id="0" name=""/>
        <dsp:cNvSpPr/>
      </dsp:nvSpPr>
      <dsp:spPr>
        <a:xfrm>
          <a:off x="6369823" y="512973"/>
          <a:ext cx="284009" cy="2223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3822"/>
              </a:lnTo>
              <a:lnTo>
                <a:pt x="284009" y="22238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B8BB3-B025-4EAD-98C8-DA7ABDDD6713}">
      <dsp:nvSpPr>
        <dsp:cNvPr id="0" name=""/>
        <dsp:cNvSpPr/>
      </dsp:nvSpPr>
      <dsp:spPr>
        <a:xfrm>
          <a:off x="6653832" y="2545175"/>
          <a:ext cx="2272074" cy="383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ERLAS Erlanger </a:t>
          </a:r>
          <a:r>
            <a:rPr lang="en-US" sz="1000" b="1" kern="1200" dirty="0" err="1" smtClean="0"/>
            <a:t>Lasertechnik</a:t>
          </a:r>
          <a:r>
            <a:rPr lang="en-US" sz="1000" b="1" kern="1200" dirty="0" smtClean="0"/>
            <a:t> GmbH, </a:t>
          </a:r>
          <a:r>
            <a:rPr lang="ru-RU" sz="1000" b="1" kern="1200" dirty="0" smtClean="0"/>
            <a:t>Германия</a:t>
          </a:r>
          <a:endParaRPr lang="ru-RU" sz="1000" b="1" kern="1200" dirty="0"/>
        </a:p>
      </dsp:txBody>
      <dsp:txXfrm>
        <a:off x="6653832" y="2545175"/>
        <a:ext cx="2272074" cy="383240"/>
      </dsp:txXfrm>
    </dsp:sp>
    <dsp:sp modelId="{CEEFD76E-F546-4D7B-AC5B-6F323D72ED03}">
      <dsp:nvSpPr>
        <dsp:cNvPr id="0" name=""/>
        <dsp:cNvSpPr/>
      </dsp:nvSpPr>
      <dsp:spPr>
        <a:xfrm>
          <a:off x="6369823" y="512973"/>
          <a:ext cx="284009" cy="2571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1239"/>
              </a:lnTo>
              <a:lnTo>
                <a:pt x="284009" y="25712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B7BE5-36BF-4F71-98A2-17192CF9DA58}">
      <dsp:nvSpPr>
        <dsp:cNvPr id="0" name=""/>
        <dsp:cNvSpPr/>
      </dsp:nvSpPr>
      <dsp:spPr>
        <a:xfrm>
          <a:off x="6653832" y="2958049"/>
          <a:ext cx="2272074" cy="25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Electrolux Italia </a:t>
          </a:r>
          <a:r>
            <a:rPr lang="en-US" sz="1000" b="1" kern="1200" dirty="0" err="1" smtClean="0"/>
            <a:t>S.p.A</a:t>
          </a:r>
          <a:r>
            <a:rPr lang="en-US" sz="1000" b="1" kern="1200" dirty="0" smtClean="0"/>
            <a:t>., </a:t>
          </a:r>
          <a:r>
            <a:rPr lang="ru-RU" sz="1000" b="1" kern="1200" dirty="0" smtClean="0"/>
            <a:t>Италия</a:t>
          </a:r>
          <a:endParaRPr lang="ru-RU" sz="1000" b="1" kern="1200" dirty="0"/>
        </a:p>
      </dsp:txBody>
      <dsp:txXfrm>
        <a:off x="6653832" y="2958049"/>
        <a:ext cx="2272074" cy="252327"/>
      </dsp:txXfrm>
    </dsp:sp>
    <dsp:sp modelId="{7172E17A-2A19-4555-B4A4-FC09A5CED25A}">
      <dsp:nvSpPr>
        <dsp:cNvPr id="0" name=""/>
        <dsp:cNvSpPr/>
      </dsp:nvSpPr>
      <dsp:spPr>
        <a:xfrm>
          <a:off x="6369823" y="512973"/>
          <a:ext cx="284009" cy="2884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4145"/>
              </a:lnTo>
              <a:lnTo>
                <a:pt x="284009" y="288414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7D768-F7F0-4F62-8077-3230427B8709}">
      <dsp:nvSpPr>
        <dsp:cNvPr id="0" name=""/>
        <dsp:cNvSpPr/>
      </dsp:nvSpPr>
      <dsp:spPr>
        <a:xfrm>
          <a:off x="6653832" y="3240010"/>
          <a:ext cx="2271427" cy="31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+mn-lt"/>
            </a:rPr>
            <a:t>TSE Technology Co., Ltd. (</a:t>
          </a:r>
          <a:r>
            <a:rPr lang="ru-RU" sz="1000" b="1" kern="1200" dirty="0" smtClean="0">
              <a:latin typeface="+mn-lt"/>
            </a:rPr>
            <a:t>КНР</a:t>
          </a:r>
          <a:r>
            <a:rPr lang="en-US" sz="1000" b="1" kern="1200" dirty="0" smtClean="0">
              <a:latin typeface="+mn-lt"/>
            </a:rPr>
            <a:t>)</a:t>
          </a:r>
          <a:endParaRPr lang="ru-RU" sz="1000" b="1" kern="1200" dirty="0"/>
        </a:p>
      </dsp:txBody>
      <dsp:txXfrm>
        <a:off x="6653832" y="3240010"/>
        <a:ext cx="2271427" cy="31421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>
          <a:off x="0" y="-692696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0.78992</cdr:x>
      <cdr:y>0.62667</cdr:y>
    </cdr:from>
    <cdr:to>
      <cdr:x>0.89663</cdr:x>
      <cdr:y>0.68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68752" y="3384376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В среднем по </a:t>
          </a:r>
          <a:r>
            <a:rPr lang="ru-RU" sz="1100" b="1" dirty="0" err="1" smtClean="0"/>
            <a:t>СПбГПУ</a:t>
          </a:r>
          <a:endParaRPr lang="ru-RU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0.3454</cdr:x>
      <cdr:y>0.47886</cdr:y>
    </cdr:from>
    <cdr:to>
      <cdr:x>0.62215</cdr:x>
      <cdr:y>0.52574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6344" y="2952328"/>
          <a:ext cx="2480923" cy="289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100" b="1" dirty="0" smtClean="0"/>
            <a:t>В среднем по </a:t>
          </a:r>
          <a:r>
            <a:rPr lang="ru-RU" sz="1100" b="1" dirty="0" err="1" smtClean="0"/>
            <a:t>СПбГПУ</a:t>
          </a:r>
          <a:endParaRPr lang="ru-RU" sz="11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0.03333</cdr:x>
      <cdr:y>0.49383</cdr:y>
    </cdr:from>
    <cdr:to>
      <cdr:x>0.13915</cdr:x>
      <cdr:y>0.6506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0.02751</cdr:x>
      <cdr:y>0.34271</cdr:y>
    </cdr:from>
    <cdr:to>
      <cdr:x>0.12201</cdr:x>
      <cdr:y>0.3921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1520" y="2088232"/>
          <a:ext cx="864096" cy="30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0,36</a:t>
          </a:r>
        </a:p>
      </cdr:txBody>
    </cdr:sp>
  </cdr:relSizeAnchor>
  <cdr:relSizeAnchor xmlns:cdr="http://schemas.openxmlformats.org/drawingml/2006/chartDrawing">
    <cdr:from>
      <cdr:x>0.07476</cdr:x>
      <cdr:y>0.29544</cdr:y>
    </cdr:from>
    <cdr:to>
      <cdr:x>0.18501</cdr:x>
      <cdr:y>0.34483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3568" y="1800200"/>
          <a:ext cx="1008126" cy="30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0,39</a:t>
          </a:r>
        </a:p>
      </cdr:txBody>
    </cdr:sp>
  </cdr:relSizeAnchor>
  <cdr:relSizeAnchor xmlns:cdr="http://schemas.openxmlformats.org/drawingml/2006/chartDrawing">
    <cdr:from>
      <cdr:x>0.12201</cdr:x>
      <cdr:y>0.17726</cdr:y>
    </cdr:from>
    <cdr:to>
      <cdr:x>0.22783</cdr:x>
      <cdr:y>0.22664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15616" y="1080120"/>
          <a:ext cx="967619" cy="30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0,48</a:t>
          </a:r>
        </a:p>
      </cdr:txBody>
    </cdr:sp>
  </cdr:relSizeAnchor>
  <cdr:relSizeAnchor xmlns:cdr="http://schemas.openxmlformats.org/drawingml/2006/chartDrawing">
    <cdr:from>
      <cdr:x>0.24167</cdr:x>
      <cdr:y>0.54321</cdr:y>
    </cdr:from>
    <cdr:to>
      <cdr:x>0.35825</cdr:x>
      <cdr:y>0.59259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209800" y="3309939"/>
          <a:ext cx="1066056" cy="300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0,124</a:t>
          </a:r>
        </a:p>
      </cdr:txBody>
    </cdr:sp>
  </cdr:relSizeAnchor>
  <cdr:relSizeAnchor xmlns:cdr="http://schemas.openxmlformats.org/drawingml/2006/chartDrawing">
    <cdr:from>
      <cdr:x>0.29525</cdr:x>
      <cdr:y>0.38998</cdr:y>
    </cdr:from>
    <cdr:to>
      <cdr:x>0.40107</cdr:x>
      <cdr:y>0.43936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699792" y="2376264"/>
          <a:ext cx="967632" cy="3009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0,19</a:t>
          </a:r>
        </a:p>
      </cdr:txBody>
    </cdr:sp>
  </cdr:relSizeAnchor>
  <cdr:relSizeAnchor xmlns:cdr="http://schemas.openxmlformats.org/drawingml/2006/chartDrawing">
    <cdr:from>
      <cdr:x>0.34167</cdr:x>
      <cdr:y>0.17284</cdr:y>
    </cdr:from>
    <cdr:to>
      <cdr:x>0.44749</cdr:x>
      <cdr:y>0.22222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952328" y="100811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0,30</a:t>
          </a:r>
        </a:p>
      </cdr:txBody>
    </cdr:sp>
  </cdr:relSizeAnchor>
  <cdr:relSizeAnchor xmlns:cdr="http://schemas.openxmlformats.org/drawingml/2006/chartDrawing">
    <cdr:from>
      <cdr:x>0.46667</cdr:x>
      <cdr:y>0.34568</cdr:y>
    </cdr:from>
    <cdr:to>
      <cdr:x>0.57875</cdr:x>
      <cdr:y>0.39506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267200" y="2106325"/>
          <a:ext cx="1024880" cy="300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14%</a:t>
          </a:r>
        </a:p>
      </cdr:txBody>
    </cdr:sp>
  </cdr:relSizeAnchor>
  <cdr:relSizeAnchor xmlns:cdr="http://schemas.openxmlformats.org/drawingml/2006/chartDrawing">
    <cdr:from>
      <cdr:x>0.51667</cdr:x>
      <cdr:y>0.23457</cdr:y>
    </cdr:from>
    <cdr:to>
      <cdr:x>0.63387</cdr:x>
      <cdr:y>0.28395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724400" y="1429292"/>
          <a:ext cx="1071736" cy="300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17%</a:t>
          </a:r>
        </a:p>
      </cdr:txBody>
    </cdr:sp>
  </cdr:relSizeAnchor>
  <cdr:relSizeAnchor xmlns:cdr="http://schemas.openxmlformats.org/drawingml/2006/chartDrawing">
    <cdr:from>
      <cdr:x>0.56667</cdr:x>
      <cdr:y>0.17284</cdr:y>
    </cdr:from>
    <cdr:to>
      <cdr:x>0.68112</cdr:x>
      <cdr:y>0.22222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5181600" y="1053162"/>
          <a:ext cx="1046584" cy="3009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19%</a:t>
          </a:r>
        </a:p>
      </cdr:txBody>
    </cdr:sp>
  </cdr:relSizeAnchor>
  <cdr:relSizeAnchor xmlns:cdr="http://schemas.openxmlformats.org/drawingml/2006/chartDrawing">
    <cdr:from>
      <cdr:x>0.69167</cdr:x>
      <cdr:y>0.65432</cdr:y>
    </cdr:from>
    <cdr:to>
      <cdr:x>0.79749</cdr:x>
      <cdr:y>0.7037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5976664" y="3816424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0,6%</a:t>
          </a:r>
        </a:p>
      </cdr:txBody>
    </cdr:sp>
  </cdr:relSizeAnchor>
  <cdr:relSizeAnchor xmlns:cdr="http://schemas.openxmlformats.org/drawingml/2006/chartDrawing">
    <cdr:from>
      <cdr:x>0.74167</cdr:x>
      <cdr:y>0.4321</cdr:y>
    </cdr:from>
    <cdr:to>
      <cdr:x>0.84749</cdr:x>
      <cdr:y>0.48148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6408712" y="2520280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1,5%</a:t>
          </a:r>
        </a:p>
      </cdr:txBody>
    </cdr:sp>
  </cdr:relSizeAnchor>
  <cdr:relSizeAnchor xmlns:cdr="http://schemas.openxmlformats.org/drawingml/2006/chartDrawing">
    <cdr:from>
      <cdr:x>0.79167</cdr:x>
      <cdr:y>0.17284</cdr:y>
    </cdr:from>
    <cdr:to>
      <cdr:x>0.89749</cdr:x>
      <cdr:y>0.22222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6840760" y="100811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2,5%</a:t>
          </a:r>
        </a:p>
      </cdr:txBody>
    </cdr:sp>
  </cdr:relSizeAnchor>
  <cdr:relSizeAnchor xmlns:cdr="http://schemas.openxmlformats.org/drawingml/2006/chartDrawing">
    <cdr:from>
      <cdr:x>0.12988</cdr:x>
      <cdr:y>0.04727</cdr:y>
    </cdr:from>
    <cdr:to>
      <cdr:x>0.2357</cdr:x>
      <cdr:y>0.09665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1187624" y="288032"/>
          <a:ext cx="967619" cy="30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C00000"/>
              </a:solidFill>
            </a:rPr>
            <a:t>1,0 млн. </a:t>
          </a:r>
          <a:r>
            <a:rPr lang="ru-RU" sz="1200" b="1" dirty="0" err="1" smtClean="0">
              <a:solidFill>
                <a:srgbClr val="C00000"/>
              </a:solidFill>
            </a:rPr>
            <a:t>руб</a:t>
          </a:r>
          <a:r>
            <a:rPr lang="ru-RU" sz="1200" b="1" dirty="0" smtClean="0">
              <a:solidFill>
                <a:srgbClr val="C00000"/>
              </a:solidFill>
            </a:rPr>
            <a:t>/чел</a:t>
          </a:r>
        </a:p>
      </cdr:txBody>
    </cdr:sp>
  </cdr:relSizeAnchor>
  <cdr:relSizeAnchor xmlns:cdr="http://schemas.openxmlformats.org/drawingml/2006/chartDrawing">
    <cdr:from>
      <cdr:x>0.3425</cdr:x>
      <cdr:y>0.04727</cdr:y>
    </cdr:from>
    <cdr:to>
      <cdr:x>0.44832</cdr:x>
      <cdr:y>0.09665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3131840" y="288032"/>
          <a:ext cx="967619" cy="30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C00000"/>
              </a:solidFill>
            </a:rPr>
            <a:t>0,20 шт./чел</a:t>
          </a:r>
        </a:p>
      </cdr:txBody>
    </cdr:sp>
  </cdr:relSizeAnchor>
  <cdr:relSizeAnchor xmlns:cdr="http://schemas.openxmlformats.org/drawingml/2006/chartDrawing">
    <cdr:from>
      <cdr:x>0.563</cdr:x>
      <cdr:y>0.04727</cdr:y>
    </cdr:from>
    <cdr:to>
      <cdr:x>0.67745</cdr:x>
      <cdr:y>0.09665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5148064" y="288032"/>
          <a:ext cx="1046531" cy="30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C00000"/>
              </a:solidFill>
            </a:rPr>
            <a:t>25%</a:t>
          </a:r>
        </a:p>
      </cdr:txBody>
    </cdr:sp>
  </cdr:relSizeAnchor>
  <cdr:relSizeAnchor xmlns:cdr="http://schemas.openxmlformats.org/drawingml/2006/chartDrawing">
    <cdr:from>
      <cdr:x>0.79137</cdr:x>
      <cdr:y>0.04727</cdr:y>
    </cdr:from>
    <cdr:to>
      <cdr:x>0.89719</cdr:x>
      <cdr:y>0.09665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7236296" y="288032"/>
          <a:ext cx="967619" cy="30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C00000"/>
              </a:solidFill>
            </a:rPr>
            <a:t>5,0%</a:t>
          </a:r>
        </a:p>
      </cdr:txBody>
    </cdr:sp>
  </cdr:relSizeAnchor>
  <cdr:relSizeAnchor xmlns:cdr="http://schemas.openxmlformats.org/drawingml/2006/chartDrawing">
    <cdr:from>
      <cdr:x>0.11413</cdr:x>
      <cdr:y>0.09454</cdr:y>
    </cdr:from>
    <cdr:to>
      <cdr:x>0.90949</cdr:x>
      <cdr:y>0.09454</cdr:y>
    </cdr:to>
    <cdr:sp macro="" textlink="">
      <cdr:nvSpPr>
        <cdr:cNvPr id="24" name="Прямая соединительная линия 23"/>
        <cdr:cNvSpPr/>
      </cdr:nvSpPr>
      <cdr:spPr>
        <a:xfrm xmlns:a="http://schemas.openxmlformats.org/drawingml/2006/main">
          <a:off x="1043608" y="576064"/>
          <a:ext cx="727280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07ACC-F74D-4DA9-893C-0D88B8CD3F9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19769-87C0-4076-A6DA-0893CDB8D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19769-87C0-4076-A6DA-0893CDB8DC2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19769-87C0-4076-A6DA-0893CDB8DC2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903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26554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372E12-3408-4E71-B700-79C6B0261D3B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85D62E5-46D9-4A62-9D36-A58A4FCFAF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8012" y="44624"/>
            <a:ext cx="71323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Национальный исследовательский </a:t>
            </a: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университет</a:t>
            </a:r>
            <a:endParaRPr lang="ru-RU" sz="13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ru-RU" sz="1300" b="1" baseline="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baseline="0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Санкт-Петербургский государственный политехнический университет</a:t>
            </a:r>
            <a:endParaRPr lang="ru-RU" sz="13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051" name="Picture 11" descr="Герб_низкое качество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6254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06425"/>
            <a:ext cx="9144000" cy="1588"/>
          </a:xfrm>
          <a:prstGeom prst="line">
            <a:avLst/>
          </a:prstGeom>
          <a:ln w="254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7920-FA1F-4E64-82B5-380794D69981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ADA4-D04E-47BF-87BA-36C52F6A7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06B1C-CE37-4F20-91DF-6BC497DB690C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C4EAE-7252-426D-8FCD-3C004DA15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25622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836713"/>
            <a:ext cx="6876256" cy="1080120"/>
          </a:xfrm>
        </p:spPr>
        <p:txBody>
          <a:bodyPr/>
          <a:lstStyle/>
          <a:p>
            <a:r>
              <a:rPr lang="ru-RU" sz="2800" b="1" dirty="0" smtClean="0"/>
              <a:t>Институт металлургии, машиностроения и транспорта (</a:t>
            </a:r>
            <a:r>
              <a:rPr lang="ru-RU" sz="2800" b="1" dirty="0" err="1" smtClean="0"/>
              <a:t>ИММиТ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589240"/>
            <a:ext cx="2808312" cy="1008112"/>
          </a:xfrm>
        </p:spPr>
        <p:txBody>
          <a:bodyPr/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Директор </a:t>
            </a:r>
            <a:r>
              <a:rPr lang="ru-RU" sz="1800" b="1" dirty="0" err="1" smtClean="0">
                <a:solidFill>
                  <a:schemeClr val="tx1"/>
                </a:solidFill>
              </a:rPr>
              <a:t>ИММиТ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д.т.н., проф. Попович А.А.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58903"/>
            <a:ext cx="5625199" cy="489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996952"/>
            <a:ext cx="3168352" cy="108012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noProof="0" dirty="0" smtClean="0">
                <a:latin typeface="+mj-lt"/>
                <a:ea typeface="+mj-ea"/>
                <a:cs typeface="+mj-cs"/>
              </a:rPr>
              <a:t>Повышение международной конкурентоспособности </a:t>
            </a:r>
            <a:r>
              <a:rPr lang="ru-RU" sz="2000" b="1" dirty="0" smtClean="0">
                <a:latin typeface="+mj-lt"/>
                <a:ea typeface="+mj-ea"/>
                <a:cs typeface="+mj-cs"/>
              </a:rPr>
              <a:t>института</a:t>
            </a:r>
            <a:r>
              <a:rPr lang="ru-RU" sz="20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000" b="1" noProof="0" dirty="0" smtClean="0">
                <a:latin typeface="+mj-lt"/>
                <a:ea typeface="+mj-ea"/>
                <a:cs typeface="+mj-cs"/>
              </a:rPr>
              <a:t>в области научных исследований и разработок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692696"/>
          <a:ext cx="914400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630932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ОТМт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6309320"/>
            <a:ext cx="899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ОТМш</a:t>
            </a:r>
            <a:endParaRPr lang="ru-RU" sz="20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896" y="5733256"/>
            <a:ext cx="0" cy="86409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79912" y="1268760"/>
            <a:ext cx="521905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МТ</a:t>
            </a:r>
            <a:r>
              <a:rPr lang="ru-RU" sz="1200" dirty="0" smtClean="0"/>
              <a:t> – Металлургические технологии</a:t>
            </a:r>
          </a:p>
          <a:p>
            <a:r>
              <a:rPr lang="ru-RU" sz="1200" b="1" dirty="0" err="1" smtClean="0"/>
              <a:t>МТиОЛП</a:t>
            </a:r>
            <a:r>
              <a:rPr lang="ru-RU" sz="1200" dirty="0" smtClean="0"/>
              <a:t> – Материалы, технологии и оборудование литейного производства</a:t>
            </a:r>
          </a:p>
          <a:p>
            <a:r>
              <a:rPr lang="ru-RU" sz="1200" b="1" dirty="0" smtClean="0"/>
              <a:t>ТИМ</a:t>
            </a:r>
            <a:r>
              <a:rPr lang="ru-RU" sz="1200" dirty="0" smtClean="0"/>
              <a:t> – Технология и исследование материалов</a:t>
            </a:r>
          </a:p>
          <a:p>
            <a:r>
              <a:rPr lang="ru-RU" sz="1200" b="1" dirty="0" err="1" smtClean="0"/>
              <a:t>СиЛТ</a:t>
            </a:r>
            <a:r>
              <a:rPr lang="ru-RU" sz="1200" dirty="0" smtClean="0"/>
              <a:t> – Сварка и лазерные технологии</a:t>
            </a:r>
          </a:p>
          <a:p>
            <a:r>
              <a:rPr lang="ru-RU" sz="1200" b="1" dirty="0" err="1" smtClean="0"/>
              <a:t>ФХиТМТ</a:t>
            </a:r>
            <a:r>
              <a:rPr lang="ru-RU" sz="1200" dirty="0" smtClean="0"/>
              <a:t> – </a:t>
            </a:r>
            <a:r>
              <a:rPr lang="ru-RU" sz="1200" dirty="0" err="1" smtClean="0"/>
              <a:t>Физико-химия</a:t>
            </a:r>
            <a:r>
              <a:rPr lang="ru-RU" sz="1200" dirty="0" smtClean="0"/>
              <a:t> и технологии </a:t>
            </a:r>
            <a:r>
              <a:rPr lang="ru-RU" sz="1200" dirty="0" err="1" smtClean="0"/>
              <a:t>микросистемной</a:t>
            </a:r>
            <a:r>
              <a:rPr lang="ru-RU" sz="1200" dirty="0" smtClean="0"/>
              <a:t> техники</a:t>
            </a:r>
          </a:p>
          <a:p>
            <a:r>
              <a:rPr lang="ru-RU" sz="1200" b="1" dirty="0" err="1" smtClean="0"/>
              <a:t>ОиНХ</a:t>
            </a:r>
            <a:r>
              <a:rPr lang="ru-RU" sz="1200" dirty="0" smtClean="0"/>
              <a:t> – Общая и неорганическая химия</a:t>
            </a:r>
          </a:p>
          <a:p>
            <a:r>
              <a:rPr lang="ru-RU" sz="1200" b="1" dirty="0" smtClean="0"/>
              <a:t>ТМ</a:t>
            </a:r>
            <a:r>
              <a:rPr lang="ru-RU" sz="1200" dirty="0" smtClean="0"/>
              <a:t> – Технология машиностроения</a:t>
            </a:r>
          </a:p>
          <a:p>
            <a:r>
              <a:rPr lang="ru-RU" sz="1200" b="1" dirty="0" smtClean="0"/>
              <a:t>ТТС</a:t>
            </a:r>
            <a:r>
              <a:rPr lang="ru-RU" sz="1200" dirty="0" smtClean="0"/>
              <a:t> – Транспортные и технологические системы</a:t>
            </a:r>
          </a:p>
          <a:p>
            <a:r>
              <a:rPr lang="ru-RU" sz="1200" b="1" dirty="0" err="1" smtClean="0"/>
              <a:t>МиТОМД</a:t>
            </a:r>
            <a:r>
              <a:rPr lang="ru-RU" sz="1200" dirty="0" smtClean="0"/>
              <a:t> – Машины и технология обработки металлов давлением</a:t>
            </a:r>
          </a:p>
          <a:p>
            <a:r>
              <a:rPr lang="ru-RU" sz="1200" b="1" dirty="0" err="1" smtClean="0"/>
              <a:t>ТКМиМ</a:t>
            </a:r>
            <a:r>
              <a:rPr lang="ru-RU" sz="1200" dirty="0" smtClean="0"/>
              <a:t> – Технология конструкционных материалов и материаловедение</a:t>
            </a:r>
          </a:p>
          <a:p>
            <a:r>
              <a:rPr lang="ru-RU" sz="1200" b="1" dirty="0" smtClean="0"/>
              <a:t>Ст. </a:t>
            </a:r>
            <a:r>
              <a:rPr lang="ru-RU" sz="1200" dirty="0" smtClean="0"/>
              <a:t>– Станкостроение</a:t>
            </a:r>
          </a:p>
          <a:p>
            <a:r>
              <a:rPr lang="ru-RU" sz="1200" b="1" dirty="0" smtClean="0"/>
              <a:t>ТММ</a:t>
            </a:r>
            <a:r>
              <a:rPr lang="en-US" sz="1200" dirty="0" smtClean="0"/>
              <a:t> – </a:t>
            </a:r>
            <a:r>
              <a:rPr lang="ru-RU" sz="1200" dirty="0" smtClean="0"/>
              <a:t>Теория механизмов и машин</a:t>
            </a:r>
          </a:p>
          <a:p>
            <a:r>
              <a:rPr lang="ru-RU" sz="1200" b="1" dirty="0" smtClean="0"/>
              <a:t>МОК</a:t>
            </a:r>
            <a:r>
              <a:rPr lang="ru-RU" sz="1200" dirty="0" smtClean="0"/>
              <a:t> – Машиноведение и основы конструирования</a:t>
            </a:r>
          </a:p>
          <a:p>
            <a:r>
              <a:rPr lang="ru-RU" sz="1200" b="1" dirty="0" smtClean="0"/>
              <a:t>КТМ</a:t>
            </a:r>
            <a:r>
              <a:rPr lang="ru-RU" sz="1200" dirty="0" smtClean="0"/>
              <a:t> – Компьютерные технологии в машиностроении</a:t>
            </a:r>
          </a:p>
          <a:p>
            <a:r>
              <a:rPr lang="ru-RU" sz="1200" b="1" dirty="0" err="1" smtClean="0"/>
              <a:t>МиР</a:t>
            </a:r>
            <a:r>
              <a:rPr lang="ru-RU" sz="1200" dirty="0" smtClean="0"/>
              <a:t> – Механотроника и роботостроение</a:t>
            </a:r>
          </a:p>
          <a:p>
            <a:r>
              <a:rPr lang="ru-RU" sz="1200" b="1" dirty="0" smtClean="0"/>
              <a:t>ИГД</a:t>
            </a:r>
            <a:r>
              <a:rPr lang="ru-RU" sz="1200" dirty="0" smtClean="0"/>
              <a:t> – Инженерная графика и дизайн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51520" y="764704"/>
          <a:ext cx="871296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95536" y="908720"/>
          <a:ext cx="856895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1259632" y="4509120"/>
            <a:ext cx="7344816" cy="720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/>
        </p:nvGraphicFramePr>
        <p:xfrm>
          <a:off x="179512" y="692696"/>
          <a:ext cx="8964488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611560" y="3933056"/>
            <a:ext cx="56886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59632" y="638132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ОТМт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4" y="6381328"/>
            <a:ext cx="757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ОТМш</a:t>
            </a:r>
            <a:endParaRPr lang="ru-RU" sz="16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7784" y="5805264"/>
            <a:ext cx="0" cy="86409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3193" y="1124744"/>
            <a:ext cx="2700807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МТ</a:t>
            </a:r>
            <a:r>
              <a:rPr lang="ru-RU" sz="1200" dirty="0" smtClean="0"/>
              <a:t> – Металлургические технологии</a:t>
            </a:r>
          </a:p>
          <a:p>
            <a:r>
              <a:rPr lang="ru-RU" sz="1200" b="1" dirty="0" err="1" smtClean="0"/>
              <a:t>МТиОЛП</a:t>
            </a:r>
            <a:r>
              <a:rPr lang="ru-RU" sz="1200" dirty="0" smtClean="0"/>
              <a:t> – Материалы, технологии и оборудование литейного производства</a:t>
            </a:r>
          </a:p>
          <a:p>
            <a:r>
              <a:rPr lang="ru-RU" sz="1200" b="1" dirty="0" smtClean="0"/>
              <a:t>ТИМ</a:t>
            </a:r>
            <a:r>
              <a:rPr lang="ru-RU" sz="1200" dirty="0" smtClean="0"/>
              <a:t> – Технология и исследование материалов</a:t>
            </a:r>
          </a:p>
          <a:p>
            <a:r>
              <a:rPr lang="ru-RU" sz="1200" b="1" dirty="0" err="1" smtClean="0"/>
              <a:t>СиЛТ</a:t>
            </a:r>
            <a:r>
              <a:rPr lang="ru-RU" sz="1200" dirty="0" smtClean="0"/>
              <a:t> – Сварка и лазерные технологии</a:t>
            </a:r>
          </a:p>
          <a:p>
            <a:r>
              <a:rPr lang="ru-RU" sz="1200" b="1" dirty="0" err="1" smtClean="0"/>
              <a:t>ФХиТМТ</a:t>
            </a:r>
            <a:r>
              <a:rPr lang="ru-RU" sz="1200" dirty="0" smtClean="0"/>
              <a:t> – </a:t>
            </a:r>
            <a:r>
              <a:rPr lang="ru-RU" sz="1200" dirty="0" err="1" smtClean="0"/>
              <a:t>Физико-химия</a:t>
            </a:r>
            <a:r>
              <a:rPr lang="ru-RU" sz="1200" dirty="0" smtClean="0"/>
              <a:t> и технологии </a:t>
            </a:r>
            <a:r>
              <a:rPr lang="ru-RU" sz="1200" dirty="0" err="1" smtClean="0"/>
              <a:t>микросистемной</a:t>
            </a:r>
            <a:r>
              <a:rPr lang="ru-RU" sz="1200" dirty="0" smtClean="0"/>
              <a:t> техники</a:t>
            </a:r>
          </a:p>
          <a:p>
            <a:r>
              <a:rPr lang="ru-RU" sz="1200" b="1" dirty="0" err="1" smtClean="0"/>
              <a:t>ОиНХ</a:t>
            </a:r>
            <a:r>
              <a:rPr lang="ru-RU" sz="1200" dirty="0" smtClean="0"/>
              <a:t> – Общая и неорганическая химия</a:t>
            </a:r>
          </a:p>
          <a:p>
            <a:r>
              <a:rPr lang="ru-RU" sz="1200" b="1" dirty="0" smtClean="0"/>
              <a:t>ТМ</a:t>
            </a:r>
            <a:r>
              <a:rPr lang="ru-RU" sz="1200" dirty="0" smtClean="0"/>
              <a:t> – Технология машиностроения</a:t>
            </a:r>
          </a:p>
          <a:p>
            <a:r>
              <a:rPr lang="ru-RU" sz="1200" b="1" dirty="0" smtClean="0"/>
              <a:t>ТТС</a:t>
            </a:r>
            <a:r>
              <a:rPr lang="ru-RU" sz="1200" dirty="0" smtClean="0"/>
              <a:t> – Транспортные и технологические системы</a:t>
            </a:r>
          </a:p>
          <a:p>
            <a:r>
              <a:rPr lang="ru-RU" sz="1200" b="1" dirty="0" err="1" smtClean="0"/>
              <a:t>МиТОМД</a:t>
            </a:r>
            <a:r>
              <a:rPr lang="ru-RU" sz="1200" dirty="0" smtClean="0"/>
              <a:t> – Машины и технология обработки металлов давлением</a:t>
            </a:r>
          </a:p>
          <a:p>
            <a:r>
              <a:rPr lang="ru-RU" sz="1200" b="1" dirty="0" err="1" smtClean="0"/>
              <a:t>ТКМиМ</a:t>
            </a:r>
            <a:r>
              <a:rPr lang="ru-RU" sz="1200" dirty="0" smtClean="0"/>
              <a:t> – Технология конструкционных материалов и материаловедение</a:t>
            </a:r>
          </a:p>
          <a:p>
            <a:r>
              <a:rPr lang="ru-RU" sz="1200" b="1" dirty="0" smtClean="0"/>
              <a:t>Ст. </a:t>
            </a:r>
            <a:r>
              <a:rPr lang="ru-RU" sz="1200" dirty="0" smtClean="0"/>
              <a:t>– Станкостроение</a:t>
            </a:r>
          </a:p>
          <a:p>
            <a:r>
              <a:rPr lang="ru-RU" sz="1200" b="1" dirty="0" smtClean="0"/>
              <a:t>ТММ</a:t>
            </a:r>
            <a:r>
              <a:rPr lang="en-US" sz="1200" dirty="0" smtClean="0"/>
              <a:t> – </a:t>
            </a:r>
            <a:r>
              <a:rPr lang="ru-RU" sz="1200" dirty="0" smtClean="0"/>
              <a:t>Теория механизмов и машин</a:t>
            </a:r>
          </a:p>
          <a:p>
            <a:r>
              <a:rPr lang="ru-RU" sz="1200" b="1" dirty="0" smtClean="0"/>
              <a:t>МОК</a:t>
            </a:r>
            <a:r>
              <a:rPr lang="ru-RU" sz="1200" dirty="0" smtClean="0"/>
              <a:t> – Машиноведение и основы конструирования</a:t>
            </a:r>
          </a:p>
          <a:p>
            <a:r>
              <a:rPr lang="ru-RU" sz="1200" b="1" dirty="0" smtClean="0"/>
              <a:t>КТМ</a:t>
            </a:r>
            <a:r>
              <a:rPr lang="ru-RU" sz="1200" dirty="0" smtClean="0"/>
              <a:t> – Компьютерные технологии в машиностроении</a:t>
            </a:r>
          </a:p>
          <a:p>
            <a:r>
              <a:rPr lang="ru-RU" sz="1200" b="1" dirty="0" err="1" smtClean="0"/>
              <a:t>МиР</a:t>
            </a:r>
            <a:r>
              <a:rPr lang="ru-RU" sz="1200" dirty="0" smtClean="0"/>
              <a:t> – Механотроника и роботостроение</a:t>
            </a:r>
          </a:p>
          <a:p>
            <a:r>
              <a:rPr lang="ru-RU" sz="1200" b="1" dirty="0" smtClean="0"/>
              <a:t>ИГД</a:t>
            </a:r>
            <a:r>
              <a:rPr lang="ru-RU" sz="1200" dirty="0" smtClean="0"/>
              <a:t> – Инженерная графика и дизайн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07504" y="764704"/>
          <a:ext cx="885698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395536" y="836712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27984" y="1484784"/>
            <a:ext cx="4320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u="sng" dirty="0" smtClean="0"/>
              <a:t>I </a:t>
            </a:r>
            <a:r>
              <a:rPr lang="ru-RU" sz="1000" b="1" u="sng" dirty="0" smtClean="0"/>
              <a:t>группа: </a:t>
            </a:r>
          </a:p>
          <a:p>
            <a:r>
              <a:rPr lang="ru-RU" sz="1000" dirty="0" smtClean="0"/>
              <a:t>05.16.01 - Металловедение и термическая обработка металлов</a:t>
            </a:r>
          </a:p>
          <a:p>
            <a:r>
              <a:rPr lang="ru-RU" sz="1000" dirty="0" smtClean="0"/>
              <a:t>05.16.05 - Обработка металлов давлением</a:t>
            </a:r>
          </a:p>
          <a:p>
            <a:r>
              <a:rPr lang="ru-RU" sz="1000" dirty="0" smtClean="0"/>
              <a:t>05.16.09 - Материаловедение (по отраслям)</a:t>
            </a:r>
          </a:p>
          <a:p>
            <a:r>
              <a:rPr lang="en-US" sz="1000" b="1" u="sng" dirty="0" smtClean="0"/>
              <a:t>II </a:t>
            </a:r>
            <a:r>
              <a:rPr lang="ru-RU" sz="1000" b="1" u="sng" dirty="0" smtClean="0"/>
              <a:t>группа: </a:t>
            </a:r>
          </a:p>
          <a:p>
            <a:r>
              <a:rPr lang="ru-RU" sz="1000" dirty="0" smtClean="0"/>
              <a:t>05.16.06 - Порошковая металлургия и композиционные материалы</a:t>
            </a:r>
          </a:p>
          <a:p>
            <a:r>
              <a:rPr lang="ru-RU" sz="1000" dirty="0" smtClean="0"/>
              <a:t>05.02.02 - Машиноведение, системы приводов и детали машин</a:t>
            </a:r>
          </a:p>
          <a:p>
            <a:r>
              <a:rPr lang="ru-RU" sz="1000" dirty="0" smtClean="0"/>
              <a:t>05.05.04 - Дорожные, строительные и подъемно-транспортные машины</a:t>
            </a:r>
          </a:p>
          <a:p>
            <a:r>
              <a:rPr lang="en-US" sz="1000" b="1" u="sng" dirty="0" smtClean="0"/>
              <a:t>III </a:t>
            </a:r>
            <a:r>
              <a:rPr lang="ru-RU" sz="1000" b="1" u="sng" dirty="0" smtClean="0"/>
              <a:t>группа: </a:t>
            </a:r>
          </a:p>
          <a:p>
            <a:r>
              <a:rPr lang="ru-RU" sz="1000" dirty="0" smtClean="0"/>
              <a:t>05.02.05 - Роботы, </a:t>
            </a:r>
            <a:r>
              <a:rPr lang="ru-RU" sz="1000" dirty="0" err="1" smtClean="0"/>
              <a:t>мехатроника</a:t>
            </a:r>
            <a:r>
              <a:rPr lang="ru-RU" sz="1000" dirty="0" smtClean="0"/>
              <a:t> и робототехнические системы</a:t>
            </a:r>
          </a:p>
          <a:p>
            <a:r>
              <a:rPr lang="ru-RU" sz="1000" dirty="0" smtClean="0"/>
              <a:t>05.27.06 - Технология и оборудование для производства полупроводников, материалов и приборов электронной техники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362471"/>
          </a:xfrm>
        </p:spPr>
        <p:txBody>
          <a:bodyPr/>
          <a:lstStyle/>
          <a:p>
            <a:r>
              <a:rPr lang="ru-RU" sz="2400" b="1" dirty="0" smtClean="0"/>
              <a:t>Планируемые показатели </a:t>
            </a:r>
            <a:r>
              <a:rPr lang="ru-RU" sz="2400" b="1" dirty="0" err="1" smtClean="0"/>
              <a:t>ИММиТ</a:t>
            </a:r>
            <a:r>
              <a:rPr lang="ru-RU" sz="2400" b="1" dirty="0" smtClean="0"/>
              <a:t> в 2014 г.</a:t>
            </a: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196752"/>
          <a:ext cx="8568952" cy="54005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52028"/>
                <a:gridCol w="6174686"/>
                <a:gridCol w="1071119"/>
                <a:gridCol w="1071119"/>
              </a:tblGrid>
              <a:tr h="12376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№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</a:rPr>
                        <a:t>Название индикатора</a:t>
                      </a:r>
                      <a:endParaRPr lang="ru-RU" sz="14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Показатели</a:t>
                      </a:r>
                      <a:r>
                        <a:rPr lang="ru-RU" sz="1200" b="0" baseline="0" dirty="0" smtClean="0">
                          <a:effectLst/>
                        </a:rPr>
                        <a:t> </a:t>
                      </a:r>
                      <a:r>
                        <a:rPr lang="ru-RU" sz="1200" b="0" dirty="0" smtClean="0">
                          <a:effectLst/>
                        </a:rPr>
                        <a:t>по </a:t>
                      </a:r>
                      <a:r>
                        <a:rPr lang="ru-RU" sz="1200" b="0" dirty="0" err="1" smtClean="0">
                          <a:effectLst/>
                        </a:rPr>
                        <a:t>ИММиТ</a:t>
                      </a:r>
                      <a:r>
                        <a:rPr lang="ru-RU" sz="1200" b="0" dirty="0" smtClean="0">
                          <a:effectLst/>
                        </a:rPr>
                        <a:t> на 2013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(по </a:t>
                      </a:r>
                      <a:r>
                        <a:rPr lang="ru-RU" sz="12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СПбГПУ</a:t>
                      </a:r>
                      <a:r>
                        <a:rPr lang="ru-RU" sz="12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на 2012/2013гг.)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</a:rPr>
                        <a:t>Показатели </a:t>
                      </a:r>
                      <a:r>
                        <a:rPr lang="ru-RU" sz="1200" b="0" dirty="0" err="1" smtClean="0">
                          <a:effectLst/>
                        </a:rPr>
                        <a:t>ИММиТ</a:t>
                      </a:r>
                      <a:r>
                        <a:rPr lang="ru-RU" sz="1200" b="0" dirty="0" smtClean="0">
                          <a:effectLst/>
                        </a:rPr>
                        <a:t> в 2014 году</a:t>
                      </a:r>
                      <a:endParaRPr lang="ru-RU" sz="12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73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</a:t>
                      </a:r>
                      <a:r>
                        <a:rPr lang="ru-RU" sz="1400" b="0" u="none" strike="noStrike" baseline="0" dirty="0" smtClean="0"/>
                        <a:t> </a:t>
                      </a:r>
                      <a:r>
                        <a:rPr lang="ru-RU" sz="1400" b="0" u="none" strike="noStrike" dirty="0" smtClean="0"/>
                        <a:t>Объём </a:t>
                      </a:r>
                      <a:r>
                        <a:rPr lang="ru-RU" sz="1400" b="0" u="none" strike="noStrike" dirty="0"/>
                        <a:t>исследований (государственное финансирование и промышленность), млн.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117.7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028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Годовой </a:t>
                      </a:r>
                      <a:r>
                        <a:rPr lang="ru-RU" sz="1400" b="0" u="none" strike="noStrike" dirty="0"/>
                        <a:t>объем НИОКР на 1 НПР, 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360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(350)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73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Доля </a:t>
                      </a:r>
                      <a:r>
                        <a:rPr lang="ru-RU" sz="1400" b="0" u="none" strike="noStrike" dirty="0"/>
                        <a:t>молодых НПР без ученой степени (до 30 лет) и молодых ученых (к.н. – до 35 лет; д.н. – до 40 лет</a:t>
                      </a:r>
                      <a:r>
                        <a:rPr lang="ru-RU" sz="1400" b="0" u="none" strike="noStrike" dirty="0" smtClean="0"/>
                        <a:t>),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14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(19)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73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/>
                        <a:t>  </a:t>
                      </a:r>
                      <a:r>
                        <a:rPr lang="ru-RU" sz="1400" b="0" dirty="0" smtClean="0">
                          <a:effectLst/>
                        </a:rPr>
                        <a:t>Ко</a:t>
                      </a:r>
                      <a:r>
                        <a:rPr lang="ru-RU" sz="1400" b="0" spc="5" dirty="0" smtClean="0">
                          <a:effectLst/>
                        </a:rPr>
                        <a:t>л</a:t>
                      </a:r>
                      <a:r>
                        <a:rPr lang="ru-RU" sz="1400" b="0" spc="-5" dirty="0" smtClean="0">
                          <a:effectLst/>
                        </a:rPr>
                        <a:t>и</a:t>
                      </a:r>
                      <a:r>
                        <a:rPr lang="ru-RU" sz="1400" b="0" spc="5" dirty="0" smtClean="0">
                          <a:effectLst/>
                        </a:rPr>
                        <a:t>ч</a:t>
                      </a:r>
                      <a:r>
                        <a:rPr lang="ru-RU" sz="1400" b="0" dirty="0" smtClean="0">
                          <a:effectLst/>
                        </a:rPr>
                        <a:t>е</a:t>
                      </a:r>
                      <a:r>
                        <a:rPr lang="ru-RU" sz="1400" b="0" spc="5" dirty="0" smtClean="0">
                          <a:effectLst/>
                        </a:rPr>
                        <a:t>с</a:t>
                      </a:r>
                      <a:r>
                        <a:rPr lang="ru-RU" sz="1400" b="0" spc="-35" dirty="0" smtClean="0">
                          <a:effectLst/>
                        </a:rPr>
                        <a:t>т</a:t>
                      </a:r>
                      <a:r>
                        <a:rPr lang="ru-RU" sz="1400" b="0" spc="-5" dirty="0" smtClean="0">
                          <a:effectLst/>
                        </a:rPr>
                        <a:t>в</a:t>
                      </a:r>
                      <a:r>
                        <a:rPr lang="ru-RU" sz="1400" b="0" dirty="0" smtClean="0">
                          <a:effectLst/>
                        </a:rPr>
                        <a:t>о </a:t>
                      </a:r>
                      <a:r>
                        <a:rPr lang="ru-RU" sz="1400" b="0" spc="5" dirty="0" smtClean="0">
                          <a:effectLst/>
                        </a:rPr>
                        <a:t>с</a:t>
                      </a:r>
                      <a:r>
                        <a:rPr lang="ru-RU" sz="1400" b="0" spc="-35" dirty="0" smtClean="0">
                          <a:effectLst/>
                        </a:rPr>
                        <a:t>т</a:t>
                      </a:r>
                      <a:r>
                        <a:rPr lang="ru-RU" sz="1400" b="0" dirty="0" smtClean="0">
                          <a:effectLst/>
                        </a:rPr>
                        <a:t>а</a:t>
                      </a:r>
                      <a:r>
                        <a:rPr lang="ru-RU" sz="1400" b="0" spc="-30" dirty="0" smtClean="0">
                          <a:effectLst/>
                        </a:rPr>
                        <a:t>т</a:t>
                      </a:r>
                      <a:r>
                        <a:rPr lang="ru-RU" sz="1400" b="0" dirty="0" smtClean="0">
                          <a:effectLst/>
                        </a:rPr>
                        <a:t>ей,</a:t>
                      </a:r>
                      <a:r>
                        <a:rPr lang="ru-RU" sz="1400" b="0" spc="50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о</a:t>
                      </a:r>
                      <a:r>
                        <a:rPr lang="ru-RU" sz="1400" b="0" spc="-5" dirty="0" smtClean="0">
                          <a:effectLst/>
                        </a:rPr>
                        <a:t>п</a:t>
                      </a:r>
                      <a:r>
                        <a:rPr lang="ru-RU" sz="1400" b="0" spc="-45" dirty="0" smtClean="0">
                          <a:effectLst/>
                        </a:rPr>
                        <a:t>у</a:t>
                      </a:r>
                      <a:r>
                        <a:rPr lang="ru-RU" sz="1400" b="0" spc="-5" dirty="0" smtClean="0">
                          <a:effectLst/>
                        </a:rPr>
                        <a:t>б</a:t>
                      </a:r>
                      <a:r>
                        <a:rPr lang="ru-RU" sz="1400" b="0" dirty="0" smtClean="0">
                          <a:effectLst/>
                        </a:rPr>
                        <a:t>л</a:t>
                      </a:r>
                      <a:r>
                        <a:rPr lang="ru-RU" sz="1400" b="0" spc="-5" dirty="0" smtClean="0">
                          <a:effectLst/>
                        </a:rPr>
                        <a:t>и</a:t>
                      </a:r>
                      <a:r>
                        <a:rPr lang="ru-RU" sz="1400" b="0" spc="5" dirty="0" smtClean="0">
                          <a:effectLst/>
                        </a:rPr>
                        <a:t>к</a:t>
                      </a:r>
                      <a:r>
                        <a:rPr lang="ru-RU" sz="1400" b="0" dirty="0" smtClean="0">
                          <a:effectLst/>
                        </a:rPr>
                        <a:t>ова</a:t>
                      </a:r>
                      <a:r>
                        <a:rPr lang="ru-RU" sz="1400" b="0" spc="-5" dirty="0" smtClean="0">
                          <a:effectLst/>
                        </a:rPr>
                        <a:t>нн</a:t>
                      </a:r>
                      <a:r>
                        <a:rPr lang="ru-RU" sz="1400" b="0" dirty="0" smtClean="0">
                          <a:effectLst/>
                        </a:rPr>
                        <a:t>ых </a:t>
                      </a:r>
                      <a:r>
                        <a:rPr lang="ru-RU" sz="1400" b="0" dirty="0" err="1" smtClean="0">
                          <a:effectLst/>
                        </a:rPr>
                        <a:t>ИММиТ</a:t>
                      </a:r>
                      <a:r>
                        <a:rPr lang="ru-RU" sz="1400" b="0" dirty="0" smtClean="0">
                          <a:effectLst/>
                        </a:rPr>
                        <a:t> и и</a:t>
                      </a:r>
                      <a:r>
                        <a:rPr lang="ru-RU" sz="1400" b="0" spc="-5" dirty="0" smtClean="0">
                          <a:effectLst/>
                        </a:rPr>
                        <a:t>н</a:t>
                      </a:r>
                      <a:r>
                        <a:rPr lang="ru-RU" sz="1400" b="0" spc="5" dirty="0" smtClean="0">
                          <a:effectLst/>
                        </a:rPr>
                        <a:t>декс</a:t>
                      </a:r>
                      <a:r>
                        <a:rPr lang="ru-RU" sz="1400" b="0" dirty="0" smtClean="0">
                          <a:effectLst/>
                        </a:rPr>
                        <a:t>ир</a:t>
                      </a:r>
                      <a:r>
                        <a:rPr lang="ru-RU" sz="1400" b="0" spc="-45" dirty="0" smtClean="0">
                          <a:effectLst/>
                        </a:rPr>
                        <a:t>у</a:t>
                      </a:r>
                      <a:r>
                        <a:rPr lang="ru-RU" sz="1400" b="0" spc="5" dirty="0" smtClean="0">
                          <a:effectLst/>
                        </a:rPr>
                        <a:t>е</a:t>
                      </a:r>
                      <a:r>
                        <a:rPr lang="ru-RU" sz="1400" b="0" spc="-5" dirty="0" smtClean="0">
                          <a:effectLst/>
                        </a:rPr>
                        <a:t>м</a:t>
                      </a:r>
                      <a:r>
                        <a:rPr lang="ru-RU" sz="1400" b="0" dirty="0" smtClean="0">
                          <a:effectLst/>
                        </a:rPr>
                        <a:t>ых в</a:t>
                      </a:r>
                      <a:r>
                        <a:rPr lang="ru-RU" sz="1400" b="0" spc="10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W</a:t>
                      </a:r>
                      <a:r>
                        <a:rPr lang="en-US" sz="1400" b="0" spc="5" dirty="0" smtClean="0">
                          <a:effectLst/>
                        </a:rPr>
                        <a:t>e</a:t>
                      </a:r>
                      <a:r>
                        <a:rPr lang="en-US" sz="1400" b="0" dirty="0" smtClean="0">
                          <a:effectLst/>
                        </a:rPr>
                        <a:t>b</a:t>
                      </a:r>
                      <a:r>
                        <a:rPr lang="en-US" sz="1400" b="0" spc="-10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of</a:t>
                      </a:r>
                      <a:r>
                        <a:rPr lang="en-US" sz="1400" b="0" spc="5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S</a:t>
                      </a:r>
                      <a:r>
                        <a:rPr lang="en-US" sz="1400" b="0" spc="5" dirty="0" smtClean="0">
                          <a:effectLst/>
                        </a:rPr>
                        <a:t>c</a:t>
                      </a:r>
                      <a:r>
                        <a:rPr lang="en-US" sz="1400" b="0" dirty="0" smtClean="0">
                          <a:effectLst/>
                        </a:rPr>
                        <a:t>i</a:t>
                      </a:r>
                      <a:r>
                        <a:rPr lang="en-US" sz="1400" b="0" spc="5" dirty="0" smtClean="0">
                          <a:effectLst/>
                        </a:rPr>
                        <a:t>e</a:t>
                      </a:r>
                      <a:r>
                        <a:rPr lang="en-US" sz="1400" b="0" dirty="0" smtClean="0">
                          <a:effectLst/>
                        </a:rPr>
                        <a:t>n</a:t>
                      </a:r>
                      <a:r>
                        <a:rPr lang="en-US" sz="1400" b="0" spc="5" dirty="0" smtClean="0">
                          <a:effectLst/>
                        </a:rPr>
                        <a:t>c</a:t>
                      </a:r>
                      <a:r>
                        <a:rPr lang="en-US" sz="1400" b="0" dirty="0" smtClean="0">
                          <a:effectLst/>
                        </a:rPr>
                        <a:t>e</a:t>
                      </a:r>
                      <a:r>
                        <a:rPr lang="en-US" sz="1400" b="0" spc="-15" dirty="0" smtClean="0">
                          <a:effectLst/>
                        </a:rPr>
                        <a:t> </a:t>
                      </a:r>
                      <a:r>
                        <a:rPr lang="ru-RU" sz="1400" b="0" spc="-15" dirty="0" smtClean="0">
                          <a:effectLst/>
                        </a:rPr>
                        <a:t>  </a:t>
                      </a:r>
                      <a:r>
                        <a:rPr lang="ru-RU" sz="1400" b="0" dirty="0" smtClean="0">
                          <a:effectLst/>
                        </a:rPr>
                        <a:t>и </a:t>
                      </a:r>
                      <a:r>
                        <a:rPr lang="en-US" sz="1400" b="0" dirty="0" smtClean="0">
                          <a:effectLst/>
                        </a:rPr>
                        <a:t>S</a:t>
                      </a:r>
                      <a:r>
                        <a:rPr lang="en-US" sz="1400" b="0" spc="5" dirty="0" smtClean="0">
                          <a:effectLst/>
                        </a:rPr>
                        <a:t>c</a:t>
                      </a:r>
                      <a:r>
                        <a:rPr lang="en-US" sz="1400" b="0" dirty="0" smtClean="0">
                          <a:effectLst/>
                        </a:rPr>
                        <a:t>o</a:t>
                      </a:r>
                      <a:r>
                        <a:rPr lang="en-US" sz="1400" b="0" spc="5" dirty="0" smtClean="0">
                          <a:effectLst/>
                        </a:rPr>
                        <a:t>p</a:t>
                      </a:r>
                      <a:r>
                        <a:rPr lang="en-US" sz="1400" b="0" dirty="0" smtClean="0">
                          <a:effectLst/>
                        </a:rPr>
                        <a:t>us </a:t>
                      </a:r>
                      <a:r>
                        <a:rPr lang="ru-RU" sz="1400" b="0" spc="-5" dirty="0" smtClean="0">
                          <a:effectLst/>
                        </a:rPr>
                        <a:t>н</a:t>
                      </a:r>
                      <a:r>
                        <a:rPr lang="ru-RU" sz="1400" b="0" dirty="0" smtClean="0">
                          <a:effectLst/>
                        </a:rPr>
                        <a:t>а</a:t>
                      </a:r>
                      <a:r>
                        <a:rPr lang="ru-RU" sz="1400" b="0" spc="-5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1</a:t>
                      </a:r>
                      <a:r>
                        <a:rPr lang="ru-RU" sz="1400" b="0" spc="10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НПР </a:t>
                      </a:r>
                      <a:endParaRPr lang="ru-RU" sz="14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0.124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(0.09)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824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/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Доля </a:t>
                      </a:r>
                      <a:r>
                        <a:rPr lang="ru-RU" sz="1400" b="0" u="none" strike="noStrike" dirty="0"/>
                        <a:t>зарубежных профессоров, преподавателей и исследователей от общей численности НПР Института, а также российских научных и педагогических работников, обладателей степени </a:t>
                      </a:r>
                      <a:r>
                        <a:rPr lang="ru-RU" sz="1400" b="0" u="none" strike="noStrike" dirty="0" err="1"/>
                        <a:t>PhD</a:t>
                      </a:r>
                      <a:r>
                        <a:rPr lang="ru-RU" sz="1400" b="0" u="none" strike="noStrike" dirty="0"/>
                        <a:t>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0.6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94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Количество </a:t>
                      </a:r>
                      <a:r>
                        <a:rPr lang="ru-RU" sz="1400" b="0" u="none" strike="noStrike" dirty="0"/>
                        <a:t>международных НОЦ, созданных совместно с международными высокотехнологическими компаниями,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3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(14)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21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15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400" b="0" u="none" strike="noStrike" dirty="0" smtClean="0"/>
                        <a:t>  </a:t>
                      </a:r>
                      <a:r>
                        <a:rPr lang="ru-RU" sz="1400" b="0" dirty="0" smtClean="0">
                          <a:effectLst/>
                        </a:rPr>
                        <a:t>Средний показатель цитируемости на 1 НПР статей, учтенных в базах данных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2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(12.5)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7"/>
            <a:ext cx="7772400" cy="720080"/>
          </a:xfrm>
        </p:spPr>
        <p:txBody>
          <a:bodyPr/>
          <a:lstStyle/>
          <a:p>
            <a:r>
              <a:rPr lang="ru-RU" sz="2400" b="1" dirty="0" smtClean="0"/>
              <a:t>Задачи на 2014 год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268760"/>
            <a:ext cx="8064896" cy="1944216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В рамках научных школ: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 «Создание и совершенствование технологии пластической и термомеханической обработки материалов» (Руководитель чл.-корр. РАН А.И. </a:t>
            </a:r>
            <a:r>
              <a:rPr lang="ru-RU" sz="1600" b="1" dirty="0" err="1" smtClean="0">
                <a:solidFill>
                  <a:schemeClr val="tx1"/>
                </a:solidFill>
              </a:rPr>
              <a:t>Рудской</a:t>
            </a:r>
            <a:r>
              <a:rPr lang="ru-RU" sz="1600" b="1" dirty="0" smtClean="0">
                <a:solidFill>
                  <a:schemeClr val="tx1"/>
                </a:solidFill>
              </a:rPr>
              <a:t>)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 «Институт лазерных и сварочных технологий </a:t>
            </a:r>
            <a:r>
              <a:rPr lang="ru-RU" sz="1600" b="1" dirty="0" err="1" smtClean="0">
                <a:solidFill>
                  <a:schemeClr val="tx1"/>
                </a:solidFill>
              </a:rPr>
              <a:t>СПбГПУ</a:t>
            </a:r>
            <a:r>
              <a:rPr lang="ru-RU" sz="1600" b="1" dirty="0" smtClean="0">
                <a:solidFill>
                  <a:schemeClr val="tx1"/>
                </a:solidFill>
              </a:rPr>
              <a:t>» (Руководитель чл.-корр. РАН В.А. </a:t>
            </a:r>
            <a:r>
              <a:rPr lang="ru-RU" sz="1600" b="1" dirty="0" err="1" smtClean="0">
                <a:solidFill>
                  <a:schemeClr val="tx1"/>
                </a:solidFill>
              </a:rPr>
              <a:t>Лопота</a:t>
            </a:r>
            <a:r>
              <a:rPr lang="ru-RU" sz="1600" b="1" dirty="0" smtClean="0">
                <a:solidFill>
                  <a:schemeClr val="tx1"/>
                </a:solidFill>
              </a:rPr>
              <a:t>)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мегагранта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«Легкие материалы и конструкции» (Руководитель д.т.н., проф. В. Михайлов)</a:t>
            </a:r>
            <a:r>
              <a:rPr lang="ru-RU" sz="1600" dirty="0" smtClean="0">
                <a:solidFill>
                  <a:schemeClr val="tx1"/>
                </a:solidFill>
              </a:rPr>
              <a:t> планируется создание трех центров превосходства: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437112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ru-RU" sz="1600" b="1" dirty="0" smtClean="0"/>
              <a:t>Задачи центров: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1600" dirty="0" smtClean="0"/>
              <a:t>создание научно-технического задела в области  разработки новых материалов, покрытий и конструкций; 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1600" dirty="0" smtClean="0"/>
              <a:t>разработка перспективных технологий получения, обработки материалов и улучшение существующих процессов для использования в реальном секторе экономики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212976"/>
            <a:ext cx="7920880" cy="1162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600" b="1" dirty="0" smtClean="0"/>
              <a:t>Центр превосходства в области создания новых материалов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600" b="1" dirty="0" smtClean="0"/>
              <a:t>Центр превосходства в области производственных технологий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600" b="1" dirty="0" smtClean="0"/>
              <a:t>Центр легких материалов и конструкций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9512" y="1052736"/>
          <a:ext cx="8856984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7"/>
            <a:ext cx="7772400" cy="432048"/>
          </a:xfrm>
        </p:spPr>
        <p:txBody>
          <a:bodyPr/>
          <a:lstStyle/>
          <a:p>
            <a:r>
              <a:rPr lang="ru-RU" sz="2000" b="1" dirty="0" smtClean="0"/>
              <a:t>Научные группы в центрах превосходства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764704"/>
          <a:ext cx="914400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836712"/>
            <a:ext cx="107910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Показатели университета  в 2020 году (согласно Программе    5-100-2020)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628384" cy="360040"/>
          </a:xfrm>
        </p:spPr>
        <p:txBody>
          <a:bodyPr/>
          <a:lstStyle/>
          <a:p>
            <a:r>
              <a:rPr lang="ru-RU" sz="2800" dirty="0" smtClean="0"/>
              <a:t>Структура </a:t>
            </a:r>
            <a:r>
              <a:rPr lang="ru-RU" sz="2800" dirty="0" err="1" smtClean="0"/>
              <a:t>ИММиТ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539552" y="1268760"/>
          <a:ext cx="849694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36912"/>
            <a:ext cx="7772400" cy="1470025"/>
          </a:xfrm>
        </p:spPr>
        <p:txBody>
          <a:bodyPr/>
          <a:lstStyle/>
          <a:p>
            <a:r>
              <a:rPr lang="ru-RU" b="1" dirty="0" smtClean="0"/>
              <a:t>Спасибо за внимание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1484784"/>
          <a:ext cx="8784976" cy="5073402"/>
        </p:xfrm>
        <a:graphic>
          <a:graphicData uri="http://schemas.openxmlformats.org/drawingml/2006/table">
            <a:tbl>
              <a:tblPr/>
              <a:tblGrid>
                <a:gridCol w="5329006"/>
                <a:gridCol w="1367738"/>
                <a:gridCol w="2088232"/>
              </a:tblGrid>
              <a:tr h="14717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  <a:cs typeface="Times New Roman"/>
                        </a:rPr>
                        <a:t>1. Проведение международных семинаров и </a:t>
                      </a:r>
                      <a:r>
                        <a:rPr lang="ru-RU" sz="14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конференций</a:t>
                      </a:r>
                      <a:endParaRPr lang="ru-RU" sz="14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Направление</a:t>
                      </a: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</a:rPr>
                        <a:t>Расходы</a:t>
                      </a:r>
                      <a:endParaRPr lang="ru-RU" sz="1400" kern="5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</a:rPr>
                        <a:t>Кафедра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Международный семинар, посвященный развитию, потенциалу и взаимодействию университетских и публичных библиотек на базе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Санкт-Петербурского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Государственного Политехнического 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Университета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</a:rPr>
                        <a:t>250 000 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руб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.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>
                          <a:latin typeface="+mn-lt"/>
                          <a:ea typeface="Arial"/>
                        </a:rPr>
                        <a:t>Проведение Международной конференции «Нанотех»</a:t>
                      </a:r>
                      <a:endParaRPr lang="ru-RU" sz="1400" kern="5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</a:rPr>
                        <a:t>1 000 000 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руб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.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ФХТМТ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Международная научно-практическая конференция «Современное машиностроение: наука и образование»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kern="50" dirty="0">
                          <a:latin typeface="+mn-lt"/>
                          <a:ea typeface="Arial"/>
                        </a:rPr>
                        <a:t>(лето 2014</a:t>
                      </a:r>
                      <a:r>
                        <a:rPr lang="ru-RU" sz="1400" b="1" i="1" kern="50" dirty="0" smtClean="0">
                          <a:latin typeface="+mn-lt"/>
                          <a:ea typeface="Arial"/>
                        </a:rPr>
                        <a:t>)</a:t>
                      </a:r>
                      <a:endParaRPr lang="ru-RU" sz="1400" b="1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</a:rPr>
                        <a:t>900 000 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руб.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—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ТЕОРИЯ МЕХАНИЗМОВ И МАШИН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>
                          <a:latin typeface="+mn-lt"/>
                          <a:ea typeface="Arial"/>
                        </a:rPr>
                        <a:t>Организация в 2015 или 2017 годах крупной международной конференции  EUROCVD (среднее количество иностранных участников – 170-200 человек) </a:t>
                      </a: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FF0000"/>
                          </a:solidFill>
                          <a:latin typeface="+mn-lt"/>
                          <a:ea typeface="Arial"/>
                          <a:cs typeface="Times New Roman"/>
                        </a:rPr>
                        <a:t>—</a:t>
                      </a:r>
                      <a:endParaRPr lang="ru-RU" sz="1400" b="1" kern="50" cap="all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ФИЗИКОХИМИЯ И ТЕХНОЛОГИИ МИКРОСИСТЕМНОЙ ТЕХНИКИ</a:t>
                      </a:r>
                      <a:endParaRPr lang="ru-RU" sz="14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>
                          <a:latin typeface="+mn-lt"/>
                          <a:ea typeface="Arial"/>
                        </a:rPr>
                        <a:t>Участие подразделений СПбГПУ в организации и проведении международной конференции</a:t>
                      </a: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</a:rPr>
                        <a:t>50 000 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руб.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ТКМиМ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Международные семинары в Чешском техническом университете в Праге и СПбГПУ по неразрушающему контролю напряженно-деформированного состояния в машиностроении, газовой и нефтяной отраслях. </a:t>
                      </a: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200 000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1" y="1304063"/>
          <a:ext cx="8712968" cy="5409555"/>
        </p:xfrm>
        <a:graphic>
          <a:graphicData uri="http://schemas.openxmlformats.org/drawingml/2006/table">
            <a:tbl>
              <a:tblPr/>
              <a:tblGrid>
                <a:gridCol w="5285323"/>
                <a:gridCol w="1708206"/>
                <a:gridCol w="1719439"/>
              </a:tblGrid>
              <a:tr h="14578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2. Научно-исследовательские 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проекты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Направление</a:t>
                      </a:r>
                    </a:p>
                  </a:txBody>
                  <a:tcPr marL="9717" marR="9717" marT="9717" marB="9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Расходы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Кафедра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Совместный научно-исследовательский проект с Миланским Политехническим Университетом “Подходы к визуализации и представлению массивов данных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”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8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Международный научный проект в области исследований когнитивной активности человека и практического использования систем </a:t>
                      </a:r>
                      <a:r>
                        <a:rPr lang="ru-RU" sz="1200" b="1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ай-трекиногового</a:t>
                      </a: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 оборудования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. Участники </a:t>
                      </a: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проекта: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СПбГПУ(Россия)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Университет Восточной Финляндии(Финляндия)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Freie</a:t>
                      </a: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200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Universität</a:t>
                      </a: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200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Berlin</a:t>
                      </a: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 (Германия)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Компания </a:t>
                      </a:r>
                      <a:r>
                        <a:rPr lang="ru-RU" sz="1200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Флаинфрог</a:t>
                      </a:r>
                      <a:r>
                        <a:rPr lang="ru-RU" sz="1200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OpenSymbol"/>
                        </a:rPr>
                        <a:t> (Россия)</a:t>
                      </a: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Совместный научно-исследовательский проект с Дрезденским техническим университетом (Германия)   «Высокоэнергетические процессы изготовления автомобильных деталей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»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Совместный научно-исследовательский проект с научно-исследовательским институтом VTT (Финляндия): «Производство деталей методами обработки давлением из нержавеющих сталей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»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Совместный научно-исследовательский проект «Разработка инструментария проектирования цепей поставок на основе имитационного моделирования» с Гамбургским технологическим 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университетом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Совместный научно-исследовательский проект «Прогнозирование параметров </a:t>
                      </a:r>
                      <a:r>
                        <a:rPr lang="ru-RU" sz="1200" b="1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подьемно-транспортных</a:t>
                      </a: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 машин в соответствии с </a:t>
                      </a:r>
                      <a:r>
                        <a:rPr lang="ru-RU" sz="1200" b="1" kern="50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логистическими</a:t>
                      </a: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 требованиями » с Техническим университетом, г. София, 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Болгария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Подготовка совместного научно-исследовательского проекта с Институтом станкостроения в области обработки композиционных </a:t>
                      </a:r>
                      <a:r>
                        <a:rPr lang="ru-RU" sz="1200" b="1" kern="5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материалов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300 000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Технологии конструкционных материалов и материаловедения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497" marR="9497" marT="9497" marB="94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269348"/>
          <a:ext cx="8784976" cy="5432364"/>
        </p:xfrm>
        <a:graphic>
          <a:graphicData uri="http://schemas.openxmlformats.org/drawingml/2006/table">
            <a:tbl>
              <a:tblPr/>
              <a:tblGrid>
                <a:gridCol w="6768752"/>
                <a:gridCol w="1008112"/>
                <a:gridCol w="1008112"/>
              </a:tblGrid>
              <a:tr h="22309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  <a:cs typeface="Times New Roman"/>
                        </a:rPr>
                        <a:t>3. Привлечение зарубежных </a:t>
                      </a:r>
                      <a:r>
                        <a:rPr lang="ru-RU" sz="14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преподавателей и </a:t>
                      </a:r>
                      <a:r>
                        <a:rPr lang="ru-RU" sz="1400" b="1" kern="50" cap="all" dirty="0">
                          <a:latin typeface="+mn-lt"/>
                          <a:ea typeface="Arial"/>
                          <a:cs typeface="Times New Roman"/>
                        </a:rPr>
                        <a:t>ведущих ученых в рамках учебных </a:t>
                      </a:r>
                      <a:r>
                        <a:rPr lang="ru-RU" sz="14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программ</a:t>
                      </a:r>
                      <a:endParaRPr lang="ru-RU" sz="14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Иностранный партнер</a:t>
                      </a:r>
                      <a:endParaRPr lang="ru-RU" sz="14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Расходы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Кафедра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9717" marR="9717" marT="9717" marB="9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Hong Kong Polytechnic University, School of Design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</a:rPr>
                        <a:t>Aalto 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University, School of Art, Design and 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</a:rPr>
                        <a:t>Archite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с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</a:rPr>
                        <a:t>ture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 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</a:rPr>
                        <a:t>UCLA Design Media Arts (University of California, Los Angeles)</a:t>
                      </a:r>
                      <a:endParaRPr lang="ru-RU" sz="1400" kern="50" dirty="0" smtClean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</a:rPr>
                        <a:t>Copenhagen 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Institute of Interaction Design 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Автомобильные 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концерны HONDA,  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RENAULT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600 000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73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b="1" kern="50" dirty="0" err="1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Kemi</a:t>
                      </a:r>
                      <a:r>
                        <a:rPr lang="en-US" sz="1400" b="1" kern="50" dirty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-Tornio University of Applied Sciences (</a:t>
                      </a:r>
                      <a:r>
                        <a:rPr lang="en-US" sz="1400" b="1" kern="50" dirty="0" err="1" smtClean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Финляндия</a:t>
                      </a:r>
                      <a:r>
                        <a:rPr lang="en-US" sz="1400" b="1" kern="50" dirty="0" smtClean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)</a:t>
                      </a:r>
                      <a:endParaRPr lang="ru-RU" sz="1400" b="0" kern="5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  <a:cs typeface="OpenSymbol"/>
                        </a:rPr>
                        <a:t>VTT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(научно-исследовательский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технологическмй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 институт 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  <a:cs typeface="OpenSymbol"/>
                        </a:rPr>
                        <a:t>Финляндии)</a:t>
                      </a:r>
                      <a:endParaRPr lang="ru-RU" sz="1400" b="0" kern="50" dirty="0" smtClean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b="1" kern="50" dirty="0" err="1" smtClean="0">
                          <a:latin typeface="+mn-lt"/>
                          <a:ea typeface="Arial"/>
                          <a:cs typeface="OpenSymbol"/>
                        </a:rPr>
                        <a:t>Outokumpu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(крупнейшая компания в Европе по производству изделий из нержавеющих 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  <a:cs typeface="OpenSymbol"/>
                        </a:rPr>
                        <a:t>сталей</a:t>
                      </a:r>
                      <a:r>
                        <a:rPr lang="ru-RU" sz="1400" b="0" kern="50" dirty="0" smtClean="0">
                          <a:latin typeface="+mn-lt"/>
                          <a:ea typeface="Arial"/>
                          <a:cs typeface="OpenSymbol"/>
                        </a:rPr>
                        <a:t>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  <a:cs typeface="OpenSymbol"/>
                        </a:rPr>
                        <a:t>University </a:t>
                      </a:r>
                      <a:r>
                        <a:rPr lang="en-US" sz="1400" b="1" kern="50" dirty="0">
                          <a:latin typeface="+mn-lt"/>
                          <a:ea typeface="Arial"/>
                          <a:cs typeface="OpenSymbol"/>
                        </a:rPr>
                        <a:t>of 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  <a:cs typeface="OpenSymbol"/>
                        </a:rPr>
                        <a:t>Notigham</a:t>
                      </a:r>
                      <a:r>
                        <a:rPr lang="en-US" sz="1400" b="1" kern="50" dirty="0">
                          <a:latin typeface="+mn-lt"/>
                          <a:ea typeface="Arial"/>
                          <a:cs typeface="OpenSymbol"/>
                        </a:rPr>
                        <a:t> (Great </a:t>
                      </a:r>
                      <a:r>
                        <a:rPr lang="en-US" sz="1400" b="1" kern="50" dirty="0" smtClean="0">
                          <a:latin typeface="+mn-lt"/>
                          <a:ea typeface="Arial"/>
                          <a:cs typeface="OpenSymbol"/>
                        </a:rPr>
                        <a:t>Britain)</a:t>
                      </a:r>
                      <a:endParaRPr lang="ru-RU" sz="1400" b="0" kern="50" dirty="0" smtClean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  <a:cs typeface="OpenSymbol"/>
                        </a:rPr>
                        <a:t>Technical University of Dresden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300 000 руб</a:t>
                      </a:r>
                      <a:r>
                        <a:rPr lang="ru-RU" sz="1400" b="1" kern="50" cap="all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400" b="1" kern="50" cap="all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University of 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</a:rPr>
                        <a:t>Cassino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 (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Италия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), Laboratory of Robotics and 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</a:rPr>
                        <a:t>Mechatronics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 at School of </a:t>
                      </a:r>
                      <a:r>
                        <a:rPr lang="en-US" sz="1400" b="1" kern="50" dirty="0" smtClean="0">
                          <a:latin typeface="+mn-lt"/>
                          <a:ea typeface="Arial"/>
                        </a:rPr>
                        <a:t>Engineering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100 000 руб</a:t>
                      </a:r>
                      <a:r>
                        <a:rPr lang="ru-RU" sz="1400" b="1" kern="50" cap="all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400" b="1" kern="50" cap="all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ТЕОРИЯ МЕХАНИЗМОВ И МАШИН</a:t>
                      </a:r>
                      <a:endParaRPr lang="ru-RU" sz="1400" kern="5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Цикл лекций для студентов магистратуры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ИММиТ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по дисциплине «Технологии прецизионных поверхностей и кромок»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kern="50" dirty="0">
                          <a:latin typeface="+mn-lt"/>
                          <a:ea typeface="Arial"/>
                        </a:rPr>
                        <a:t>Раздел 1: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 smtClean="0">
                          <a:latin typeface="+mn-lt"/>
                          <a:ea typeface="Arial"/>
                        </a:rPr>
                        <a:t>LaRoux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K.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Gillespie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, научный консультант SME –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Society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of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Manufacturing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Engineers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, USA, президент международного н.-т. комитета WBTC (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WoldWide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Burr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Technology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Committee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kern="50" dirty="0">
                          <a:latin typeface="+mn-lt"/>
                          <a:ea typeface="Arial"/>
                        </a:rPr>
                        <a:t>Раздел 2: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Профессор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University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of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California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at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Berkeley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, USA, руководитель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научно-исследо-вательской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лаборатории, занимающей ведущее место в мире в данной области машиностроительных технологий.</a:t>
                      </a: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450 000 руб</a:t>
                      </a:r>
                      <a:r>
                        <a:rPr lang="ru-RU" sz="1400" b="1" kern="50" cap="all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400" b="1" kern="50" cap="all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err="1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ТКМиМ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7893" marR="7893" marT="7893" marB="78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268760"/>
          <a:ext cx="8784976" cy="5490770"/>
        </p:xfrm>
        <a:graphic>
          <a:graphicData uri="http://schemas.openxmlformats.org/drawingml/2006/table">
            <a:tbl>
              <a:tblPr/>
              <a:tblGrid>
                <a:gridCol w="5832648"/>
                <a:gridCol w="1296144"/>
                <a:gridCol w="1656184"/>
              </a:tblGrid>
              <a:tr h="24981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400" b="1" kern="50" cap="all" dirty="0">
                          <a:latin typeface="+mn-lt"/>
                          <a:ea typeface="Arial"/>
                          <a:cs typeface="Times New Roman"/>
                        </a:rPr>
                        <a:t>4. Приглашенные эксперты (лекции для студентов и семинары для ППС</a:t>
                      </a:r>
                      <a:r>
                        <a:rPr lang="ru-RU" sz="14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)</a:t>
                      </a:r>
                      <a:endParaRPr lang="ru-RU" sz="14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834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Рогир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ван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дер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Хейде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, вице-президент компании </a:t>
                      </a:r>
                      <a:r>
                        <a:rPr lang="ru-RU" sz="1400" kern="50" dirty="0" err="1" smtClean="0">
                          <a:latin typeface="+mn-lt"/>
                          <a:ea typeface="Arial"/>
                          <a:cs typeface="OpenSymbol"/>
                        </a:rPr>
                        <a:t>Philips</a:t>
                      </a:r>
                      <a:endParaRPr lang="ru-RU" sz="1400" kern="50" dirty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Росс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Лавгроув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 (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Ross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Lovegrove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), британский дизайнер, обладатель ряда престижных наград в области дизайна.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Генри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Хольцман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(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Henry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Holtzman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), </a:t>
                      </a:r>
                      <a:r>
                        <a:rPr lang="ru-RU" sz="1400" kern="50" dirty="0" err="1" smtClean="0">
                          <a:latin typeface="+mn-lt"/>
                          <a:ea typeface="Arial"/>
                          <a:cs typeface="OpenSymbol"/>
                        </a:rPr>
                        <a:t>Massachusetts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Institute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of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Technology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Media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err="1" smtClean="0">
                          <a:latin typeface="+mn-lt"/>
                          <a:ea typeface="Arial"/>
                          <a:cs typeface="OpenSymbol"/>
                        </a:rPr>
                        <a:t>Lab</a:t>
                      </a:r>
                      <a:endParaRPr lang="ru-RU" sz="1400" kern="50" dirty="0"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</a:t>
                      </a:r>
                      <a:r>
                        <a:rPr lang="ru-RU" sz="14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4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799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kern="50" dirty="0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Доктор </a:t>
                      </a:r>
                      <a:r>
                        <a:rPr lang="ru-RU" sz="1400" b="1" kern="50" dirty="0" err="1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Тимо</a:t>
                      </a:r>
                      <a:r>
                        <a:rPr lang="ru-RU" sz="1400" b="1" kern="50" dirty="0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 err="1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Кауппи</a:t>
                      </a:r>
                      <a:r>
                        <a:rPr lang="ru-RU" sz="1400" b="1" kern="50" dirty="0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400" kern="50" dirty="0" smtClean="0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(</a:t>
                      </a:r>
                      <a:r>
                        <a:rPr lang="en-US" sz="1400" kern="50" dirty="0" err="1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Timo</a:t>
                      </a:r>
                      <a:r>
                        <a:rPr lang="en-US" sz="1400" kern="50" dirty="0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en-US" sz="1400" kern="50" dirty="0" err="1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Kauppi</a:t>
                      </a:r>
                      <a:r>
                        <a:rPr lang="ru-RU" sz="1400" kern="50" dirty="0">
                          <a:solidFill>
                            <a:srgbClr val="333333"/>
                          </a:solidFill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en-US" sz="1400" kern="50" dirty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Head of Research team at </a:t>
                      </a:r>
                      <a:r>
                        <a:rPr lang="en-US" sz="1400" kern="50" dirty="0" err="1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Kemi</a:t>
                      </a:r>
                      <a:r>
                        <a:rPr lang="ru-RU" sz="1400" kern="50" dirty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-</a:t>
                      </a:r>
                      <a:r>
                        <a:rPr lang="en-US" sz="1400" kern="50" dirty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Tornio University of Applied Sciences</a:t>
                      </a:r>
                      <a:r>
                        <a:rPr lang="ru-RU" sz="1400" kern="50" dirty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OpenSymbol"/>
                        </a:rPr>
                        <a:t>)</a:t>
                      </a:r>
                      <a:endParaRPr lang="ru-RU" sz="1400" kern="50" dirty="0">
                        <a:solidFill>
                          <a:srgbClr val="333333"/>
                        </a:solidFill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Доктор Питер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Страндринг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, профессор </a:t>
                      </a:r>
                      <a:r>
                        <a:rPr lang="ru-RU" sz="1400" kern="50" dirty="0" err="1">
                          <a:latin typeface="+mn-lt"/>
                          <a:ea typeface="Arial"/>
                          <a:cs typeface="OpenSymbol"/>
                        </a:rPr>
                        <a:t>Нотингемского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  <a:cs typeface="OpenSymbol"/>
                        </a:rPr>
                        <a:t>университета.</a:t>
                      </a:r>
                      <a:endParaRPr lang="ru-RU" sz="1400" kern="50" dirty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Доктор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Карстен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  <a:cs typeface="OpenSymbol"/>
                        </a:rPr>
                        <a:t>Крюгер</a:t>
                      </a:r>
                      <a:r>
                        <a:rPr lang="ru-RU" sz="1400" b="1" kern="50" dirty="0"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400" kern="50" dirty="0">
                          <a:latin typeface="+mn-lt"/>
                          <a:ea typeface="Arial"/>
                          <a:cs typeface="OpenSymbol"/>
                        </a:rPr>
                        <a:t>профессор Дрезденского технического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  <a:cs typeface="OpenSymbol"/>
                        </a:rPr>
                        <a:t>университета.</a:t>
                      </a:r>
                      <a:endParaRPr lang="ru-RU" sz="1400" kern="50" dirty="0"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250 000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Вольфганг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Керстен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, </a:t>
                      </a:r>
                      <a:r>
                        <a:rPr lang="en-US" sz="1400" kern="50" dirty="0" err="1" smtClean="0">
                          <a:latin typeface="+mn-lt"/>
                          <a:ea typeface="Arial"/>
                        </a:rPr>
                        <a:t>Technische</a:t>
                      </a:r>
                      <a:r>
                        <a:rPr lang="en-US" sz="1400" kern="50" dirty="0" smtClean="0">
                          <a:latin typeface="+mn-lt"/>
                          <a:ea typeface="Arial"/>
                        </a:rPr>
                        <a:t> </a:t>
                      </a:r>
                      <a:r>
                        <a:rPr lang="en-US" sz="1400" kern="50" dirty="0" err="1">
                          <a:latin typeface="+mn-lt"/>
                          <a:ea typeface="Arial"/>
                        </a:rPr>
                        <a:t>Universität</a:t>
                      </a:r>
                      <a:r>
                        <a:rPr lang="en-US" sz="1400" kern="50" dirty="0">
                          <a:latin typeface="+mn-lt"/>
                          <a:ea typeface="Arial"/>
                        </a:rPr>
                        <a:t> Hamburg-</a:t>
                      </a:r>
                      <a:r>
                        <a:rPr lang="en-US" sz="1400" kern="50" dirty="0" err="1">
                          <a:latin typeface="+mn-lt"/>
                          <a:ea typeface="Arial"/>
                        </a:rPr>
                        <a:t>Harburg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 dirty="0" err="1">
                          <a:latin typeface="+mn-lt"/>
                          <a:ea typeface="Arial"/>
                        </a:rPr>
                        <a:t>Institut</a:t>
                      </a:r>
                      <a:r>
                        <a:rPr lang="en-US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en-US" sz="1400" kern="50" dirty="0" err="1">
                          <a:latin typeface="+mn-lt"/>
                          <a:ea typeface="Arial"/>
                        </a:rPr>
                        <a:t>für</a:t>
                      </a:r>
                      <a:r>
                        <a:rPr lang="en-US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en-US" sz="1400" kern="50" dirty="0" err="1">
                          <a:latin typeface="+mn-lt"/>
                          <a:ea typeface="Arial"/>
                        </a:rPr>
                        <a:t>Logistik</a:t>
                      </a:r>
                      <a:r>
                        <a:rPr lang="en-US" sz="1400" kern="50" dirty="0">
                          <a:latin typeface="+mn-lt"/>
                          <a:ea typeface="Arial"/>
                        </a:rPr>
                        <a:t> und </a:t>
                      </a:r>
                      <a:r>
                        <a:rPr lang="en-US" sz="1400" kern="50" dirty="0" err="1">
                          <a:latin typeface="+mn-lt"/>
                          <a:ea typeface="Arial"/>
                        </a:rPr>
                        <a:t>Unternehmensführung</a:t>
                      </a:r>
                      <a:r>
                        <a:rPr lang="en-US" sz="1400" kern="50" dirty="0">
                          <a:latin typeface="+mn-lt"/>
                          <a:ea typeface="Arial"/>
                        </a:rPr>
                        <a:t> Hamburg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latin typeface="+mn-lt"/>
                          <a:ea typeface="Arial"/>
                        </a:rPr>
                        <a:t>Prof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. Dr</a:t>
                      </a:r>
                      <a:r>
                        <a:rPr lang="en-US" sz="1400" b="1" kern="50" dirty="0" smtClean="0">
                          <a:latin typeface="+mn-lt"/>
                          <a:ea typeface="Arial"/>
                        </a:rPr>
                        <a:t>. 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</a:rPr>
                        <a:t>Juri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en-US" sz="1400" b="1" kern="50" dirty="0" err="1">
                          <a:latin typeface="+mn-lt"/>
                          <a:ea typeface="Arial"/>
                        </a:rPr>
                        <a:t>Tolujew</a:t>
                      </a:r>
                      <a:r>
                        <a:rPr lang="en-US" sz="1400" b="1" kern="50" dirty="0">
                          <a:latin typeface="+mn-lt"/>
                          <a:ea typeface="Arial"/>
                        </a:rPr>
                        <a:t> 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Институт 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транспорта и связи, г. Рига,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Латвия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Герхард Вагнер (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Gerhard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Wagner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)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профессор 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Рурского университета в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Бохуме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Стефан Зерен (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Stephan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Seren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)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технический 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директор фирмы NOVUM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Structures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LLC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Нобуюки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Кобаяши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(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Nobuyuki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Kobayashi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)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профессор 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Университета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Аояма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kern="50" dirty="0" err="1" smtClean="0">
                          <a:latin typeface="+mn-lt"/>
                          <a:ea typeface="Arial"/>
                        </a:rPr>
                        <a:t>Гакуин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Стефан Кеннеди (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Stephen</a:t>
                      </a: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Kennedy</a:t>
                      </a:r>
                      <a:r>
                        <a:rPr lang="ru-RU" sz="1400" b="1" kern="50" dirty="0" smtClean="0">
                          <a:latin typeface="+mn-lt"/>
                          <a:ea typeface="Arial"/>
                        </a:rPr>
                        <a:t>) 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член 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центрального секретариата ISO.</a:t>
                      </a: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1 150 </a:t>
                      </a:r>
                      <a:r>
                        <a:rPr lang="ru-RU" sz="14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000 руб</a:t>
                      </a:r>
                      <a:r>
                        <a:rPr lang="ru-RU" sz="14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4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4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latin typeface="+mn-lt"/>
                          <a:ea typeface="Arial"/>
                        </a:rPr>
                        <a:t>Проф. </a:t>
                      </a:r>
                      <a:r>
                        <a:rPr lang="ru-RU" sz="1400" b="1" kern="50" dirty="0" err="1">
                          <a:latin typeface="+mn-lt"/>
                          <a:ea typeface="Arial"/>
                        </a:rPr>
                        <a:t>Хайзель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, </a:t>
                      </a:r>
                      <a:r>
                        <a:rPr lang="ru-RU" sz="1400" kern="50" dirty="0" err="1">
                          <a:latin typeface="+mn-lt"/>
                          <a:ea typeface="Arial"/>
                        </a:rPr>
                        <a:t>Штугтгартский</a:t>
                      </a:r>
                      <a:r>
                        <a:rPr lang="ru-RU" sz="1400" kern="50" dirty="0">
                          <a:latin typeface="+mn-lt"/>
                          <a:ea typeface="Arial"/>
                        </a:rPr>
                        <a:t> университет</a:t>
                      </a:r>
                      <a:r>
                        <a:rPr lang="ru-RU" sz="1400" kern="50" dirty="0" smtClean="0">
                          <a:latin typeface="+mn-lt"/>
                          <a:ea typeface="Arial"/>
                        </a:rPr>
                        <a:t>.</a:t>
                      </a:r>
                      <a:endParaRPr lang="ru-RU" sz="1400" kern="50" dirty="0">
                        <a:latin typeface="+mn-lt"/>
                        <a:ea typeface="Aria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100 000 руб</a:t>
                      </a:r>
                      <a:r>
                        <a:rPr lang="ru-RU" sz="14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4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Технологии конструкционных материалов и материаловедения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1463" marR="11463" marT="11463" marB="114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484784"/>
          <a:ext cx="8784976" cy="5094312"/>
        </p:xfrm>
        <a:graphic>
          <a:graphicData uri="http://schemas.openxmlformats.org/drawingml/2006/table">
            <a:tbl>
              <a:tblPr/>
              <a:tblGrid>
                <a:gridCol w="5329006"/>
                <a:gridCol w="1722323"/>
                <a:gridCol w="1733647"/>
              </a:tblGrid>
              <a:tr h="2160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200" b="1" kern="50" cap="all" dirty="0">
                          <a:latin typeface="+mn-lt"/>
                          <a:ea typeface="Arial"/>
                          <a:cs typeface="Times New Roman"/>
                        </a:rPr>
                        <a:t>7. ПОДАЧА СОВМЕСТНЫХ ЗАЯВОК НА ГРАНТЫ И ФИНАНСИРУЕМЫЕ </a:t>
                      </a:r>
                      <a:r>
                        <a:rPr lang="ru-RU" sz="12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ПРОГРАММЫ</a:t>
                      </a:r>
                      <a:endParaRPr lang="ru-RU" sz="12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1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+mn-lt"/>
                          <a:ea typeface="Arial"/>
                        </a:rPr>
                        <a:t>Партнеры:</a:t>
                      </a:r>
                      <a:endParaRPr lang="ru-RU" sz="1200" kern="50">
                        <a:latin typeface="+mn-lt"/>
                        <a:ea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Государственный Русский Музей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ГМЗ “Петергоф”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Совет Министров Северных стран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Завод им.В.Я.Климова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ОАО завод «Красный Октябрь»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Алматинский университет энергетики и связи, Алматы, Казахстан.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University of Cassino (Италия)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+mn-lt"/>
                          <a:ea typeface="Arial"/>
                        </a:rPr>
                        <a:t>Тематика проектов:</a:t>
                      </a:r>
                      <a:endParaRPr lang="ru-RU" sz="1200" kern="50">
                        <a:latin typeface="+mn-lt"/>
                        <a:ea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программы по сохранению культурного наследия совместно с музеями Петербурга и Европы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Разработка экспериментального адаптивного манипулятора «Казахстанец» для международной выставки «ЭКСПО-2017»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+mn-lt"/>
                          <a:ea typeface="Arial"/>
                        </a:rPr>
                        <a:t>Программы:</a:t>
                      </a:r>
                      <a:endParaRPr lang="ru-RU" sz="1200" kern="50">
                        <a:latin typeface="+mn-lt"/>
                        <a:ea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Marie Curie Intra-european Fellowships (IEF)</a:t>
                      </a:r>
                      <a:endParaRPr lang="ru-RU" sz="1200" kern="5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Tekes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Academy of Finland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Грант министерства индустрии и новых технологий Казахстана</a:t>
                      </a: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400 000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—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—ТЕОРИЯ МЕХАНИЗМОВ И МАШИН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 smtClean="0">
                          <a:latin typeface="+mn-lt"/>
                          <a:ea typeface="Arial"/>
                        </a:rPr>
                        <a:t>Предпроектные</a:t>
                      </a:r>
                      <a:r>
                        <a:rPr lang="ru-RU" sz="1200" kern="50" dirty="0" smtClean="0">
                          <a:latin typeface="+mn-lt"/>
                          <a:ea typeface="Arial"/>
                        </a:rPr>
                        <a:t> работы и  подготовка заявок на тематику на международные проекты в новые ФЦП Минобразования (3 заявки)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450 000 руб.</a:t>
                      </a: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ОТМат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+mn-lt"/>
                          <a:ea typeface="Arial"/>
                        </a:rPr>
                        <a:t>Участие в качестве соисполнителя в реализации Программы Союзного государства «Создание оборудования и технологий для разработок и мелкосерийного производства кремниевых СБИС специального и двойного применения технологического уровня 22–8 нм» (шифр программы «Байкал-22»).  (рекомендовано включить в дорожную карту университета как программу, имеющую стратегическое значение для РФ и Белоруссии)</a:t>
                      </a: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Физикохимия и технологии </a:t>
                      </a:r>
                      <a:r>
                        <a:rPr lang="ru-RU" sz="1200" b="1" kern="50" cap="all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микросистемной</a:t>
                      </a: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 техники</a:t>
                      </a:r>
                    </a:p>
                  </a:txBody>
                  <a:tcPr marL="19569" marR="19569" marT="19569" marB="19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85818"/>
          <a:ext cx="8712968" cy="5480742"/>
        </p:xfrm>
        <a:graphic>
          <a:graphicData uri="http://schemas.openxmlformats.org/drawingml/2006/table">
            <a:tbl>
              <a:tblPr/>
              <a:tblGrid>
                <a:gridCol w="5285327"/>
                <a:gridCol w="1708204"/>
                <a:gridCol w="1719437"/>
              </a:tblGrid>
              <a:tr h="26364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200" b="1" kern="50" cap="all" dirty="0">
                          <a:latin typeface="+mn-lt"/>
                          <a:ea typeface="Arial"/>
                          <a:cs typeface="Times New Roman"/>
                        </a:rPr>
                        <a:t>8. УЧАСТИЕ В КОНФЕРЕНЦИЯХ и МЕЖДУНАРОДНЫХ ОБРАЗОВАТЕЛЬНЫХ </a:t>
                      </a:r>
                      <a:r>
                        <a:rPr lang="ru-RU" sz="12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ПРОЕКТАХ</a:t>
                      </a:r>
                      <a:endParaRPr lang="ru-RU" sz="12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9922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 dirty="0">
                          <a:latin typeface="+mn-lt"/>
                          <a:ea typeface="Arial"/>
                          <a:cs typeface="OpenSymbol"/>
                        </a:rPr>
                        <a:t>8th International Conference on Tangible, Embedded and Embodied Interaction (TEI 2014)</a:t>
                      </a:r>
                      <a:endParaRPr lang="ru-RU" sz="1200" kern="50" dirty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 dirty="0">
                          <a:latin typeface="+mn-lt"/>
                          <a:ea typeface="Arial"/>
                          <a:cs typeface="OpenSymbol"/>
                        </a:rPr>
                        <a:t>ACM conference on Designing Interactive Systems in 2014 (DIS 2014)</a:t>
                      </a:r>
                      <a:endParaRPr lang="ru-RU" sz="1200" kern="50" dirty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 dirty="0">
                          <a:latin typeface="+mn-lt"/>
                          <a:ea typeface="Arial"/>
                          <a:cs typeface="OpenSymbol"/>
                        </a:rPr>
                        <a:t>The Second International Conference on Sustainable Systems and the Environment (ISSE 2014)</a:t>
                      </a:r>
                      <a:endParaRPr lang="ru-RU" sz="1200" kern="50" dirty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 dirty="0">
                          <a:latin typeface="+mn-lt"/>
                          <a:ea typeface="Arial"/>
                          <a:cs typeface="OpenSymbol"/>
                        </a:rPr>
                        <a:t>The Sixth International Conference on Concept Mapping</a:t>
                      </a:r>
                      <a:endParaRPr lang="ru-RU" sz="1200" kern="50" dirty="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latin typeface="+mn-lt"/>
                          <a:ea typeface="Arial"/>
                          <a:cs typeface="OpenSymbol"/>
                        </a:rPr>
                        <a:t>Международная конференция КГП-2013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latin typeface="+mn-lt"/>
                          <a:ea typeface="Arial"/>
                          <a:cs typeface="OpenSymbol"/>
                        </a:rPr>
                        <a:t>II Международная научно-практическая конференция «Развитие творческого потенциала личности и общества», Прага, Чехия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latin typeface="+mn-lt"/>
                          <a:ea typeface="Arial"/>
                          <a:cs typeface="OpenSymbol"/>
                        </a:rPr>
                        <a:t>Участие в международной образовательной программе «Балтийский университет</a:t>
                      </a:r>
                      <a:r>
                        <a:rPr lang="ru-RU" sz="1200" kern="50" dirty="0" smtClean="0">
                          <a:latin typeface="+mn-lt"/>
                          <a:ea typeface="Arial"/>
                          <a:cs typeface="OpenSymbol"/>
                        </a:rPr>
                        <a:t>»</a:t>
                      </a:r>
                      <a:endParaRPr lang="ru-RU" sz="1200" kern="50" dirty="0"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550 000 руб.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+mn-lt"/>
                          <a:ea typeface="Arial"/>
                        </a:rPr>
                        <a:t>Написание и перевод статей, представление материалов на конференции.</a:t>
                      </a: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200" kern="50">
                        <a:latin typeface="+mn-lt"/>
                        <a:ea typeface="Arial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768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kern="50">
                          <a:latin typeface="+mn-lt"/>
                          <a:ea typeface="Arial"/>
                        </a:rPr>
                        <a:t>11-th International Conference on technology of plasticity, </a:t>
                      </a:r>
                      <a:r>
                        <a:rPr lang="ru-RU" sz="1200" kern="50">
                          <a:latin typeface="+mn-lt"/>
                          <a:ea typeface="Arial"/>
                        </a:rPr>
                        <a:t>конференция высшего уровня   в области обработки металлов давлением, проводится раз в три года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kern="50">
                          <a:latin typeface="+mn-lt"/>
                          <a:ea typeface="Arial"/>
                        </a:rPr>
                        <a:t>UMFORMTECHNIC</a:t>
                      </a:r>
                      <a:r>
                        <a:rPr lang="ru-RU" sz="1200" kern="50">
                          <a:latin typeface="+mn-lt"/>
                          <a:ea typeface="Arial"/>
                        </a:rPr>
                        <a:t>, ежегодная конференция по обработке давлением проводимая Дрезденским техническим университетом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kern="50">
                          <a:latin typeface="+mn-lt"/>
                          <a:ea typeface="Arial"/>
                        </a:rPr>
                        <a:t>Metal</a:t>
                      </a:r>
                      <a:r>
                        <a:rPr lang="ru-RU" sz="1200" kern="5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>
                          <a:latin typeface="+mn-lt"/>
                          <a:ea typeface="Arial"/>
                        </a:rPr>
                        <a:t>Forming</a:t>
                      </a:r>
                      <a:r>
                        <a:rPr lang="ru-RU" sz="1200" kern="50">
                          <a:latin typeface="+mn-lt"/>
                          <a:ea typeface="Arial"/>
                        </a:rPr>
                        <a:t>, Palermo, Italy</a:t>
                      </a:r>
                      <a:r>
                        <a:rPr lang="en-US" sz="1200" kern="50">
                          <a:latin typeface="+mn-lt"/>
                          <a:ea typeface="Arial"/>
                        </a:rPr>
                        <a:t>,</a:t>
                      </a:r>
                      <a:r>
                        <a:rPr lang="ru-RU" sz="1200" kern="50">
                          <a:latin typeface="+mn-lt"/>
                          <a:ea typeface="Arial"/>
                        </a:rPr>
                        <a:t> 2014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b="1" kern="50">
                          <a:latin typeface="+mn-lt"/>
                          <a:ea typeface="Arial"/>
                        </a:rPr>
                        <a:t>27th Aachener Steel Kolloquium Metal Forming</a:t>
                      </a:r>
                      <a:endParaRPr lang="ru-RU" sz="1200" kern="50">
                        <a:latin typeface="+mn-lt"/>
                        <a:ea typeface="Arial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300 000 руб.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+mn-lt"/>
                          <a:ea typeface="Arial"/>
                        </a:rPr>
                        <a:t>Написание и перевод статей, представление материалов на конференции.</a:t>
                      </a: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Машины и технология обработки металлов давлением</a:t>
                      </a:r>
                      <a:endParaRPr lang="ru-RU" sz="1200" kern="50">
                        <a:latin typeface="+mn-lt"/>
                        <a:ea typeface="Arial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0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1</a:t>
                      </a:r>
                      <a:r>
                        <a:rPr lang="en-US" sz="1200" kern="50" baseline="30000">
                          <a:latin typeface="+mn-lt"/>
                          <a:ea typeface="Arial"/>
                          <a:cs typeface="OpenSymbol"/>
                        </a:rPr>
                        <a:t>st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 International Symposium on the Education in Mechanism and Machine Science ISEMMS 2013 (Madrid, 2013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под эгидой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 IFToMM) </a:t>
                      </a:r>
                      <a:endParaRPr lang="ru-RU" sz="1200" kern="5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The Second Conference on Mechanisms, Transmissions and Applications, MeTrApp 2013 (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Бильбао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Испания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2013,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под эгидой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 IFToMM) </a:t>
                      </a:r>
                      <a:endParaRPr lang="ru-RU" sz="1200" kern="5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11 IFToMM Symposium  Science of Mechanisms and Machines SYROM 2013 (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Брасов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Румыния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2013,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под эгидой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 IFToMM)</a:t>
                      </a:r>
                      <a:endParaRPr lang="ru-RU" sz="1200" kern="5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Workshop on History of MMS 2013 (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Палермо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Италия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2013,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под эгидой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 IFToMM)</a:t>
                      </a:r>
                      <a:endParaRPr lang="ru-RU" sz="1200" kern="50">
                        <a:latin typeface="+mn-lt"/>
                        <a:ea typeface="Arial"/>
                        <a:cs typeface="OpenSymbo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CCToMM Mechanisms, Machines, and Mechatronics (M3) Symposium, 2014 (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Торонто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Онтарио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Канада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, 2014, </a:t>
                      </a:r>
                      <a:r>
                        <a:rPr lang="ru-RU" sz="1200" kern="50">
                          <a:latin typeface="+mn-lt"/>
                          <a:ea typeface="Arial"/>
                          <a:cs typeface="OpenSymbol"/>
                        </a:rPr>
                        <a:t>под эгидой</a:t>
                      </a:r>
                      <a:r>
                        <a:rPr lang="en-US" sz="1200" kern="50">
                          <a:latin typeface="+mn-lt"/>
                          <a:ea typeface="Arial"/>
                          <a:cs typeface="OpenSymbol"/>
                        </a:rPr>
                        <a:t> IFToMM)</a:t>
                      </a:r>
                      <a:endParaRPr lang="ru-RU" sz="1200" kern="50">
                        <a:latin typeface="+mn-lt"/>
                        <a:ea typeface="Arial"/>
                        <a:cs typeface="OpenSymbol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150 000 руб.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Times New Roman"/>
                        </a:rPr>
                        <a:t>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+mn-lt"/>
                          <a:ea typeface="Arial"/>
                        </a:rPr>
                        <a:t>Написание и перевод статей, представление материалов на конференции.</a:t>
                      </a: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rgbClr val="008080"/>
                          </a:solidFill>
                          <a:latin typeface="+mn-lt"/>
                          <a:ea typeface="Arial"/>
                        </a:rPr>
                        <a:t>ТЕОРИЯ МЕХАНИЗМОВ И МАШИН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16076" marR="16076" marT="16076" marB="16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68760"/>
          <a:ext cx="8712969" cy="5531798"/>
        </p:xfrm>
        <a:graphic>
          <a:graphicData uri="http://schemas.openxmlformats.org/drawingml/2006/table">
            <a:tbl>
              <a:tblPr/>
              <a:tblGrid>
                <a:gridCol w="5616624"/>
                <a:gridCol w="1376907"/>
                <a:gridCol w="1719438"/>
              </a:tblGrid>
              <a:tr h="8300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r>
                        <a:rPr lang="ru-RU" sz="1200" b="1" kern="50" cap="all" dirty="0">
                          <a:latin typeface="+mn-lt"/>
                          <a:ea typeface="Arial"/>
                          <a:cs typeface="Times New Roman"/>
                        </a:rPr>
                        <a:t>13. Развитие международных центров в </a:t>
                      </a:r>
                      <a:r>
                        <a:rPr lang="ru-RU" sz="1200" b="1" kern="50" cap="all" dirty="0" smtClean="0">
                          <a:latin typeface="+mn-lt"/>
                          <a:ea typeface="Arial"/>
                          <a:cs typeface="Times New Roman"/>
                        </a:rPr>
                        <a:t>СПбГПУ</a:t>
                      </a:r>
                      <a:endParaRPr lang="ru-RU" sz="12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00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59430" algn="ctr"/>
                          <a:tab pos="6119495" algn="r"/>
                        </a:tabLst>
                      </a:pPr>
                      <a:endParaRPr lang="ru-RU" sz="1200" b="1" kern="50" cap="all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Создание российского отделения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Design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 smtClean="0">
                          <a:latin typeface="+mn-lt"/>
                          <a:ea typeface="Arial"/>
                        </a:rPr>
                        <a:t>Factory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20 000 000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ИНЖЕРЕРНАЯ ГРАФИКА И ДИЗАЙН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+mn-lt"/>
                          <a:ea typeface="Arial"/>
                        </a:rPr>
                        <a:t>Развитие международных центров на отделении (РГЦЛТ и </a:t>
                      </a:r>
                      <a:r>
                        <a:rPr lang="ru-RU" sz="1200" kern="50" dirty="0" err="1">
                          <a:latin typeface="+mn-lt"/>
                          <a:ea typeface="Arial"/>
                        </a:rPr>
                        <a:t>Электролюкс-Политехник</a:t>
                      </a:r>
                      <a:r>
                        <a:rPr lang="ru-RU" sz="1200" kern="50" dirty="0">
                          <a:latin typeface="+mn-lt"/>
                          <a:ea typeface="Arial"/>
                        </a:rPr>
                        <a:t>)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4 </a:t>
                      </a: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000 000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СИЛТ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+mn-lt"/>
                          <a:ea typeface="Arial"/>
                        </a:rPr>
                        <a:t>Подготовка ТЗ на создание международного центра компьютерных технологий в металлургии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120 000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МТОЛП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+mn-lt"/>
                          <a:ea typeface="Arial"/>
                        </a:rPr>
                        <a:t>Проведение мероприятий для организации отделения альфа-сигма-мю в СПбГПУ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300 000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МТ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+mn-lt"/>
                          <a:ea typeface="Arial"/>
                        </a:rPr>
                        <a:t>Организация деятельности отделения альфа-сигма-мю в СПбГПУ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1 000 000 руб.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МТ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+mn-lt"/>
                          <a:ea typeface="Arial"/>
                        </a:rPr>
                        <a:t>Создание международного центра компьютерных технологий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1 500 000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kern="50" cap="all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+mn-lt"/>
                          <a:ea typeface="Arial"/>
                        </a:rPr>
                        <a:t>Подготовка международного симпозиума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2015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IFToMM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PC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Workshop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on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History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of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MMS (HMMS 2015</a:t>
                      </a:r>
                      <a:r>
                        <a:rPr lang="ru-RU" sz="1200" b="1" kern="50" dirty="0" smtClean="0">
                          <a:latin typeface="+mn-lt"/>
                          <a:ea typeface="Arial"/>
                        </a:rPr>
                        <a:t>)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10 000 000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ТЕОРИЯ МЕХАНИЗМОВ И МАШИН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Участие в работе международного научно-технического комитета WBTC (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WoldWide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Burr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Technology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</a:t>
                      </a: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Committee</a:t>
                      </a:r>
                      <a:r>
                        <a:rPr lang="ru-RU" sz="1200" b="1" kern="50" dirty="0" smtClean="0">
                          <a:latin typeface="+mn-lt"/>
                          <a:ea typeface="Arial"/>
                        </a:rPr>
                        <a:t>)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285 000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ТКМиМ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 err="1">
                          <a:latin typeface="+mn-lt"/>
                          <a:ea typeface="Arial"/>
                        </a:rPr>
                        <a:t>Cоздание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 международного центра логистики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 smtClean="0">
                          <a:latin typeface="+mn-lt"/>
                          <a:ea typeface="Arial"/>
                        </a:rPr>
                        <a:t>Партнеры</a:t>
                      </a: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: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kern="50" dirty="0">
                          <a:latin typeface="+mn-lt"/>
                          <a:ea typeface="Arial"/>
                          <a:cs typeface="OpenSymbol"/>
                        </a:rPr>
                        <a:t>Гамбургский технологический Университет (институт логистики и управления), г. </a:t>
                      </a:r>
                      <a:r>
                        <a:rPr lang="ru-RU" sz="1200" u="none" kern="50" dirty="0">
                          <a:latin typeface="+mn-lt"/>
                          <a:ea typeface="Arial"/>
                          <a:cs typeface="OpenSymbol"/>
                        </a:rPr>
                        <a:t>Гамбург, Германия;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u="none" kern="50" dirty="0">
                          <a:latin typeface="+mn-lt"/>
                          <a:ea typeface="Arial"/>
                          <a:cs typeface="OpenSymbol"/>
                        </a:rPr>
                        <a:t>Институт транспорта и связи, г. Рига, Латвия;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u="none" kern="50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Технический </a:t>
                      </a:r>
                      <a:r>
                        <a:rPr lang="ru-RU" sz="1200" u="none" kern="5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университет</a:t>
                      </a:r>
                      <a:r>
                        <a:rPr lang="ru-RU" sz="1200" u="none" kern="5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 </a:t>
                      </a:r>
                      <a:r>
                        <a:rPr lang="ru-RU" sz="1200" u="none" kern="5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кафедра </a:t>
                      </a:r>
                      <a:r>
                        <a:rPr lang="ru-RU" sz="1200" u="none" kern="50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«Подъемно-транспортных машин и инженерной логистики» г. София, Болгария;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u="none" kern="50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Предприятие «</a:t>
                      </a:r>
                      <a:r>
                        <a:rPr lang="ru-RU" sz="1200" u="none" kern="50" dirty="0" err="1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Морстройтехнология</a:t>
                      </a:r>
                      <a:r>
                        <a:rPr lang="ru-RU" sz="1200" u="none" kern="50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OpenSymbol"/>
                        </a:rPr>
                        <a:t>», Санкт-Петербург.</a:t>
                      </a: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5 000 000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Участие в работе подкомитета ISO/TC96/SC10 и международных </a:t>
                      </a:r>
                      <a:r>
                        <a:rPr lang="ru-RU" sz="1200" b="1" kern="50" dirty="0" smtClean="0">
                          <a:latin typeface="+mn-lt"/>
                          <a:ea typeface="Arial"/>
                        </a:rPr>
                        <a:t>проектах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800 000 руб</a:t>
                      </a:r>
                      <a:r>
                        <a:rPr lang="ru-RU" sz="1200" b="1" kern="50" cap="all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</a:t>
                      </a:r>
                      <a:endParaRPr lang="ru-RU" sz="1200" b="1" kern="50" cap="all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200" kern="5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+mn-lt"/>
                          <a:ea typeface="Arial"/>
                        </a:rPr>
                        <a:t>Формирование библиотеки стандартов и документов </a:t>
                      </a:r>
                      <a:r>
                        <a:rPr lang="ru-RU" sz="1200" b="1" kern="50" dirty="0" smtClean="0">
                          <a:latin typeface="+mn-lt"/>
                          <a:ea typeface="Arial"/>
                        </a:rPr>
                        <a:t>ISO</a:t>
                      </a:r>
                      <a:endParaRPr lang="ru-RU" sz="1200" kern="50" dirty="0"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cap="all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600 000 руб.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chemeClr val="tx1"/>
                          </a:solidFill>
                          <a:latin typeface="+mn-lt"/>
                          <a:ea typeface="Arial"/>
                        </a:rPr>
                        <a:t>Транспортные и технологические системы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+mn-lt"/>
                        <a:ea typeface="Arial"/>
                      </a:endParaRPr>
                    </a:p>
                  </a:txBody>
                  <a:tcPr marL="7155" marR="7155" marT="7155" marB="71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9"/>
            <a:ext cx="7772400" cy="648072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362471"/>
          </a:xfrm>
        </p:spPr>
        <p:txBody>
          <a:bodyPr/>
          <a:lstStyle/>
          <a:p>
            <a:r>
              <a:rPr lang="ru-RU" sz="2400" b="1" dirty="0" smtClean="0"/>
              <a:t>Базовые показатели </a:t>
            </a:r>
            <a:r>
              <a:rPr lang="ru-RU" sz="2400" b="1" dirty="0" err="1" smtClean="0"/>
              <a:t>ИММиТ</a:t>
            </a:r>
            <a:r>
              <a:rPr lang="ru-RU" sz="2400" b="1" dirty="0" smtClean="0"/>
              <a:t> в 2013 г.</a:t>
            </a:r>
            <a:endParaRPr lang="ru-RU" sz="2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268760"/>
          <a:ext cx="8568952" cy="525658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52028"/>
                <a:gridCol w="6174686"/>
                <a:gridCol w="1071119"/>
                <a:gridCol w="1071119"/>
              </a:tblGrid>
              <a:tr h="120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Название индикатора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 fontAlgn="t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Показатели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по </a:t>
                      </a:r>
                      <a:r>
                        <a:rPr lang="ru-RU" sz="1200" b="1" dirty="0" err="1" smtClean="0">
                          <a:effectLst/>
                        </a:rPr>
                        <a:t>ИММиТ</a:t>
                      </a:r>
                      <a:r>
                        <a:rPr lang="ru-RU" sz="1200" b="1" dirty="0" smtClean="0">
                          <a:effectLst/>
                        </a:rPr>
                        <a:t> на 2013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(по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СПбГПУ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на 2012/2013гг.)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</a:rPr>
                        <a:t>Показатели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по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baseline="0" dirty="0" err="1" smtClean="0">
                          <a:effectLst/>
                        </a:rPr>
                        <a:t>СПбГПУ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на 2020 год </a:t>
                      </a:r>
                      <a:endParaRPr lang="ru-RU" sz="12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582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</a:t>
                      </a:r>
                      <a:r>
                        <a:rPr lang="ru-RU" sz="1400" b="0" u="none" strike="noStrike" baseline="0" dirty="0" smtClean="0"/>
                        <a:t> </a:t>
                      </a:r>
                      <a:r>
                        <a:rPr lang="ru-RU" sz="1400" b="0" u="none" strike="noStrike" dirty="0" smtClean="0"/>
                        <a:t>Объём </a:t>
                      </a:r>
                      <a:r>
                        <a:rPr lang="ru-RU" sz="1400" b="0" u="none" strike="noStrike" dirty="0"/>
                        <a:t>исследований (государственное финансирование и промышленность), млн.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117.7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4894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Годовой </a:t>
                      </a:r>
                      <a:r>
                        <a:rPr lang="ru-RU" sz="1400" b="0" u="none" strike="noStrike" dirty="0"/>
                        <a:t>объем НИОКР на 1 НПР, 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360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(350)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582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Доля </a:t>
                      </a:r>
                      <a:r>
                        <a:rPr lang="ru-RU" sz="1400" b="0" u="none" strike="noStrike" dirty="0"/>
                        <a:t>молодых НПР без ученой степени (до 30 лет) и молодых ученых (к.н. – до 35 лет; д.н. – до 40 лет</a:t>
                      </a:r>
                      <a:r>
                        <a:rPr lang="ru-RU" sz="1400" b="0" u="none" strike="noStrike" dirty="0" smtClean="0"/>
                        <a:t>),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14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(19)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582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/>
                        <a:t>  </a:t>
                      </a:r>
                      <a:r>
                        <a:rPr lang="ru-RU" sz="1400" b="0" dirty="0" smtClean="0">
                          <a:effectLst/>
                        </a:rPr>
                        <a:t>Ко</a:t>
                      </a:r>
                      <a:r>
                        <a:rPr lang="ru-RU" sz="1400" b="0" spc="5" dirty="0" smtClean="0">
                          <a:effectLst/>
                        </a:rPr>
                        <a:t>л</a:t>
                      </a:r>
                      <a:r>
                        <a:rPr lang="ru-RU" sz="1400" b="0" spc="-5" dirty="0" smtClean="0">
                          <a:effectLst/>
                        </a:rPr>
                        <a:t>и</a:t>
                      </a:r>
                      <a:r>
                        <a:rPr lang="ru-RU" sz="1400" b="0" spc="5" dirty="0" smtClean="0">
                          <a:effectLst/>
                        </a:rPr>
                        <a:t>ч</a:t>
                      </a:r>
                      <a:r>
                        <a:rPr lang="ru-RU" sz="1400" b="0" dirty="0" smtClean="0">
                          <a:effectLst/>
                        </a:rPr>
                        <a:t>е</a:t>
                      </a:r>
                      <a:r>
                        <a:rPr lang="ru-RU" sz="1400" b="0" spc="5" dirty="0" smtClean="0">
                          <a:effectLst/>
                        </a:rPr>
                        <a:t>с</a:t>
                      </a:r>
                      <a:r>
                        <a:rPr lang="ru-RU" sz="1400" b="0" spc="-35" dirty="0" smtClean="0">
                          <a:effectLst/>
                        </a:rPr>
                        <a:t>т</a:t>
                      </a:r>
                      <a:r>
                        <a:rPr lang="ru-RU" sz="1400" b="0" spc="-5" dirty="0" smtClean="0">
                          <a:effectLst/>
                        </a:rPr>
                        <a:t>в</a:t>
                      </a:r>
                      <a:r>
                        <a:rPr lang="ru-RU" sz="1400" b="0" dirty="0" smtClean="0">
                          <a:effectLst/>
                        </a:rPr>
                        <a:t>о </a:t>
                      </a:r>
                      <a:r>
                        <a:rPr lang="ru-RU" sz="1400" b="0" spc="5" dirty="0" smtClean="0">
                          <a:effectLst/>
                        </a:rPr>
                        <a:t>с</a:t>
                      </a:r>
                      <a:r>
                        <a:rPr lang="ru-RU" sz="1400" b="0" spc="-35" dirty="0" smtClean="0">
                          <a:effectLst/>
                        </a:rPr>
                        <a:t>т</a:t>
                      </a:r>
                      <a:r>
                        <a:rPr lang="ru-RU" sz="1400" b="0" dirty="0" smtClean="0">
                          <a:effectLst/>
                        </a:rPr>
                        <a:t>а</a:t>
                      </a:r>
                      <a:r>
                        <a:rPr lang="ru-RU" sz="1400" b="0" spc="-30" dirty="0" smtClean="0">
                          <a:effectLst/>
                        </a:rPr>
                        <a:t>т</a:t>
                      </a:r>
                      <a:r>
                        <a:rPr lang="ru-RU" sz="1400" b="0" dirty="0" smtClean="0">
                          <a:effectLst/>
                        </a:rPr>
                        <a:t>ей,</a:t>
                      </a:r>
                      <a:r>
                        <a:rPr lang="ru-RU" sz="1400" b="0" spc="50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о</a:t>
                      </a:r>
                      <a:r>
                        <a:rPr lang="ru-RU" sz="1400" b="0" spc="-5" dirty="0" smtClean="0">
                          <a:effectLst/>
                        </a:rPr>
                        <a:t>п</a:t>
                      </a:r>
                      <a:r>
                        <a:rPr lang="ru-RU" sz="1400" b="0" spc="-45" dirty="0" smtClean="0">
                          <a:effectLst/>
                        </a:rPr>
                        <a:t>у</a:t>
                      </a:r>
                      <a:r>
                        <a:rPr lang="ru-RU" sz="1400" b="0" spc="-5" dirty="0" smtClean="0">
                          <a:effectLst/>
                        </a:rPr>
                        <a:t>б</a:t>
                      </a:r>
                      <a:r>
                        <a:rPr lang="ru-RU" sz="1400" b="0" dirty="0" smtClean="0">
                          <a:effectLst/>
                        </a:rPr>
                        <a:t>л</a:t>
                      </a:r>
                      <a:r>
                        <a:rPr lang="ru-RU" sz="1400" b="0" spc="-5" dirty="0" smtClean="0">
                          <a:effectLst/>
                        </a:rPr>
                        <a:t>и</a:t>
                      </a:r>
                      <a:r>
                        <a:rPr lang="ru-RU" sz="1400" b="0" spc="5" dirty="0" smtClean="0">
                          <a:effectLst/>
                        </a:rPr>
                        <a:t>к</a:t>
                      </a:r>
                      <a:r>
                        <a:rPr lang="ru-RU" sz="1400" b="0" dirty="0" smtClean="0">
                          <a:effectLst/>
                        </a:rPr>
                        <a:t>ова</a:t>
                      </a:r>
                      <a:r>
                        <a:rPr lang="ru-RU" sz="1400" b="0" spc="-5" dirty="0" smtClean="0">
                          <a:effectLst/>
                        </a:rPr>
                        <a:t>нн</a:t>
                      </a:r>
                      <a:r>
                        <a:rPr lang="ru-RU" sz="1400" b="0" dirty="0" smtClean="0">
                          <a:effectLst/>
                        </a:rPr>
                        <a:t>ых </a:t>
                      </a:r>
                      <a:r>
                        <a:rPr lang="ru-RU" sz="1400" b="0" dirty="0" err="1" smtClean="0">
                          <a:effectLst/>
                        </a:rPr>
                        <a:t>ИММиТ</a:t>
                      </a:r>
                      <a:r>
                        <a:rPr lang="ru-RU" sz="1400" b="0" dirty="0" smtClean="0">
                          <a:effectLst/>
                        </a:rPr>
                        <a:t> и и</a:t>
                      </a:r>
                      <a:r>
                        <a:rPr lang="ru-RU" sz="1400" b="0" spc="-5" dirty="0" smtClean="0">
                          <a:effectLst/>
                        </a:rPr>
                        <a:t>н</a:t>
                      </a:r>
                      <a:r>
                        <a:rPr lang="ru-RU" sz="1400" b="0" spc="5" dirty="0" smtClean="0">
                          <a:effectLst/>
                        </a:rPr>
                        <a:t>декс</a:t>
                      </a:r>
                      <a:r>
                        <a:rPr lang="ru-RU" sz="1400" b="0" dirty="0" smtClean="0">
                          <a:effectLst/>
                        </a:rPr>
                        <a:t>ир</a:t>
                      </a:r>
                      <a:r>
                        <a:rPr lang="ru-RU" sz="1400" b="0" spc="-45" dirty="0" smtClean="0">
                          <a:effectLst/>
                        </a:rPr>
                        <a:t>у</a:t>
                      </a:r>
                      <a:r>
                        <a:rPr lang="ru-RU" sz="1400" b="0" spc="5" dirty="0" smtClean="0">
                          <a:effectLst/>
                        </a:rPr>
                        <a:t>е</a:t>
                      </a:r>
                      <a:r>
                        <a:rPr lang="ru-RU" sz="1400" b="0" spc="-5" dirty="0" smtClean="0">
                          <a:effectLst/>
                        </a:rPr>
                        <a:t>м</a:t>
                      </a:r>
                      <a:r>
                        <a:rPr lang="ru-RU" sz="1400" b="0" dirty="0" smtClean="0">
                          <a:effectLst/>
                        </a:rPr>
                        <a:t>ых в</a:t>
                      </a:r>
                      <a:r>
                        <a:rPr lang="ru-RU" sz="1400" b="0" spc="10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W</a:t>
                      </a:r>
                      <a:r>
                        <a:rPr lang="en-US" sz="1400" b="0" spc="5" dirty="0" smtClean="0">
                          <a:effectLst/>
                        </a:rPr>
                        <a:t>e</a:t>
                      </a:r>
                      <a:r>
                        <a:rPr lang="en-US" sz="1400" b="0" dirty="0" smtClean="0">
                          <a:effectLst/>
                        </a:rPr>
                        <a:t>b</a:t>
                      </a:r>
                      <a:r>
                        <a:rPr lang="en-US" sz="1400" b="0" spc="-10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of</a:t>
                      </a:r>
                      <a:r>
                        <a:rPr lang="en-US" sz="1400" b="0" spc="5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S</a:t>
                      </a:r>
                      <a:r>
                        <a:rPr lang="en-US" sz="1400" b="0" spc="5" dirty="0" smtClean="0">
                          <a:effectLst/>
                        </a:rPr>
                        <a:t>c</a:t>
                      </a:r>
                      <a:r>
                        <a:rPr lang="en-US" sz="1400" b="0" dirty="0" smtClean="0">
                          <a:effectLst/>
                        </a:rPr>
                        <a:t>i</a:t>
                      </a:r>
                      <a:r>
                        <a:rPr lang="en-US" sz="1400" b="0" spc="5" dirty="0" smtClean="0">
                          <a:effectLst/>
                        </a:rPr>
                        <a:t>e</a:t>
                      </a:r>
                      <a:r>
                        <a:rPr lang="en-US" sz="1400" b="0" dirty="0" smtClean="0">
                          <a:effectLst/>
                        </a:rPr>
                        <a:t>n</a:t>
                      </a:r>
                      <a:r>
                        <a:rPr lang="en-US" sz="1400" b="0" spc="5" dirty="0" smtClean="0">
                          <a:effectLst/>
                        </a:rPr>
                        <a:t>c</a:t>
                      </a:r>
                      <a:r>
                        <a:rPr lang="en-US" sz="1400" b="0" dirty="0" smtClean="0">
                          <a:effectLst/>
                        </a:rPr>
                        <a:t>e</a:t>
                      </a:r>
                      <a:r>
                        <a:rPr lang="en-US" sz="1400" b="0" spc="-15" dirty="0" smtClean="0">
                          <a:effectLst/>
                        </a:rPr>
                        <a:t> </a:t>
                      </a:r>
                      <a:r>
                        <a:rPr lang="ru-RU" sz="1400" b="0" spc="-15" dirty="0" smtClean="0">
                          <a:effectLst/>
                        </a:rPr>
                        <a:t>  </a:t>
                      </a:r>
                      <a:r>
                        <a:rPr lang="ru-RU" sz="1400" b="0" dirty="0" smtClean="0">
                          <a:effectLst/>
                        </a:rPr>
                        <a:t>и </a:t>
                      </a:r>
                      <a:r>
                        <a:rPr lang="en-US" sz="1400" b="0" dirty="0" smtClean="0">
                          <a:effectLst/>
                        </a:rPr>
                        <a:t>S</a:t>
                      </a:r>
                      <a:r>
                        <a:rPr lang="en-US" sz="1400" b="0" spc="5" dirty="0" smtClean="0">
                          <a:effectLst/>
                        </a:rPr>
                        <a:t>c</a:t>
                      </a:r>
                      <a:r>
                        <a:rPr lang="en-US" sz="1400" b="0" dirty="0" smtClean="0">
                          <a:effectLst/>
                        </a:rPr>
                        <a:t>o</a:t>
                      </a:r>
                      <a:r>
                        <a:rPr lang="en-US" sz="1400" b="0" spc="5" dirty="0" smtClean="0">
                          <a:effectLst/>
                        </a:rPr>
                        <a:t>p</a:t>
                      </a:r>
                      <a:r>
                        <a:rPr lang="en-US" sz="1400" b="0" dirty="0" smtClean="0">
                          <a:effectLst/>
                        </a:rPr>
                        <a:t>us </a:t>
                      </a:r>
                      <a:r>
                        <a:rPr lang="ru-RU" sz="1400" b="0" spc="-5" dirty="0" smtClean="0">
                          <a:effectLst/>
                        </a:rPr>
                        <a:t>н</a:t>
                      </a:r>
                      <a:r>
                        <a:rPr lang="ru-RU" sz="1400" b="0" dirty="0" smtClean="0">
                          <a:effectLst/>
                        </a:rPr>
                        <a:t>а</a:t>
                      </a:r>
                      <a:r>
                        <a:rPr lang="ru-RU" sz="1400" b="0" spc="-5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1</a:t>
                      </a:r>
                      <a:r>
                        <a:rPr lang="ru-RU" sz="1400" b="0" spc="10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НПР </a:t>
                      </a:r>
                      <a:endParaRPr lang="ru-RU" sz="14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0.124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(0.09)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8022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/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Доля </a:t>
                      </a:r>
                      <a:r>
                        <a:rPr lang="ru-RU" sz="1400" b="0" u="none" strike="noStrike" dirty="0"/>
                        <a:t>зарубежных профессоров, преподавателей и исследователей от общей численности НПР Института, а также российских научных и педагогических работников, обладателей степени </a:t>
                      </a:r>
                      <a:r>
                        <a:rPr lang="ru-RU" sz="1400" b="0" u="none" strike="noStrike" dirty="0" err="1"/>
                        <a:t>PhD</a:t>
                      </a:r>
                      <a:r>
                        <a:rPr lang="ru-RU" sz="1400" b="0" u="none" strike="noStrike" dirty="0"/>
                        <a:t>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0.6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781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 smtClean="0"/>
                        <a:t>  Количество </a:t>
                      </a:r>
                      <a:r>
                        <a:rPr lang="ru-RU" sz="1400" b="0" u="none" strike="noStrike" dirty="0"/>
                        <a:t>международных НОЦ, созданных совместно с международными высокотехнологическими компаниями,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3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(14)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5071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15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400" b="0" u="none" strike="noStrike" dirty="0" smtClean="0"/>
                        <a:t>  </a:t>
                      </a:r>
                      <a:r>
                        <a:rPr lang="ru-RU" sz="1400" b="0" dirty="0" smtClean="0">
                          <a:effectLst/>
                        </a:rPr>
                        <a:t>Средний показатель цитируемости на 1 НПР статей, учтенных в базах данных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 smtClean="0"/>
                        <a:t>2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(12.5)</a:t>
                      </a:r>
                      <a:endParaRPr lang="ru-RU" sz="14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836712"/>
          <a:ext cx="896448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79512" y="692696"/>
          <a:ext cx="87849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7092280" y="4365104"/>
            <a:ext cx="914400" cy="28803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 smtClean="0"/>
              <a:t>В среднем по </a:t>
            </a:r>
            <a:r>
              <a:rPr lang="ru-RU" sz="1100" b="1" dirty="0" err="1" smtClean="0"/>
              <a:t>СПбГПУ</a:t>
            </a:r>
            <a:endParaRPr lang="ru-RU" sz="11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971600" y="4365104"/>
            <a:ext cx="770485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0" y="692696"/>
          <a:ext cx="9144000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772400" cy="794519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Направления международной деятельности </a:t>
            </a:r>
            <a:r>
              <a:rPr lang="ru-RU" sz="2000" b="1" dirty="0" err="1" smtClean="0">
                <a:latin typeface="+mn-lt"/>
              </a:rPr>
              <a:t>ИММиТ</a:t>
            </a:r>
            <a:r>
              <a:rPr lang="ru-RU" sz="2000" b="1" dirty="0" smtClean="0">
                <a:latin typeface="+mn-lt"/>
              </a:rPr>
              <a:t> в области научных исследований и разработок</a:t>
            </a:r>
            <a:endParaRPr lang="ru-RU" sz="2000" b="1" dirty="0">
              <a:latin typeface="+mn-lt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27584" y="1844824"/>
            <a:ext cx="8064896" cy="374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Проведение международных семинаров и конференций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Научно-исследовательские проекты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Привлечение зарубежных преподавателей и ведущих ученых в рамках учебных программ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Приглашенные эксперты (лекции для студентов и семинары для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ппс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)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Программы стажировок и мобильности научных сотрудников, преподавателей и студентов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Подача совместных заявок на гранты и финансируемые программы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Участие в конференциях и международных образовательных проектах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1038225" algn="l"/>
              </a:tabLs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Развитие международных центров в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СПбГПУ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7"/>
            <a:ext cx="7488832" cy="504056"/>
          </a:xfrm>
        </p:spPr>
        <p:txBody>
          <a:bodyPr/>
          <a:lstStyle/>
          <a:p>
            <a:r>
              <a:rPr lang="ru-RU" sz="2000" b="1" dirty="0" smtClean="0"/>
              <a:t>Иностранные партнеры </a:t>
            </a:r>
            <a:r>
              <a:rPr lang="ru-RU" sz="2000" b="1" dirty="0" err="1" smtClean="0"/>
              <a:t>ИММиТ</a:t>
            </a:r>
            <a:endParaRPr lang="ru-RU" sz="2000" b="1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908720"/>
          <a:ext cx="8928992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8208912" cy="362471"/>
          </a:xfrm>
        </p:spPr>
        <p:txBody>
          <a:bodyPr/>
          <a:lstStyle/>
          <a:p>
            <a:r>
              <a:rPr lang="ru-RU" sz="2000" b="1" dirty="0" smtClean="0">
                <a:latin typeface="+mn-lt"/>
              </a:rPr>
              <a:t>Договора НИОКР с иностранными компаниями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196752"/>
          <a:ext cx="8712968" cy="55443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559"/>
                <a:gridCol w="3727097"/>
                <a:gridCol w="1440160"/>
                <a:gridCol w="1368152"/>
              </a:tblGrid>
              <a:tr h="409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Иностранный партнер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Наименование </a:t>
                      </a:r>
                      <a:r>
                        <a:rPr lang="ru-RU" sz="1200" b="1" dirty="0" smtClean="0">
                          <a:latin typeface="+mn-lt"/>
                        </a:rPr>
                        <a:t>проекта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Объем договора, млн. руб.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Научный руководитель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481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</a:rPr>
                        <a:t>Tampere University of Technology, </a:t>
                      </a:r>
                      <a:r>
                        <a:rPr lang="ru-RU" sz="1200" b="1">
                          <a:latin typeface="+mn-lt"/>
                        </a:rPr>
                        <a:t>Финляндия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Экспериментальные исследования наплавки прутов с помощью высокомощных лазеров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n-lt"/>
                        </a:rPr>
                        <a:t>1</a:t>
                      </a:r>
                      <a:r>
                        <a:rPr lang="ru-RU" sz="1200">
                          <a:latin typeface="+mn-lt"/>
                        </a:rPr>
                        <a:t>,</a:t>
                      </a:r>
                      <a:r>
                        <a:rPr lang="en-US" sz="1200">
                          <a:latin typeface="+mn-lt"/>
                        </a:rPr>
                        <a:t>775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Туричин Г</a:t>
                      </a:r>
                      <a:r>
                        <a:rPr lang="en-US" sz="1200">
                          <a:latin typeface="+mn-lt"/>
                        </a:rPr>
                        <a:t>.</a:t>
                      </a:r>
                      <a:r>
                        <a:rPr lang="ru-RU" sz="1200">
                          <a:latin typeface="+mn-lt"/>
                        </a:rPr>
                        <a:t>А</a:t>
                      </a:r>
                      <a:r>
                        <a:rPr lang="en-US" sz="1200">
                          <a:latin typeface="+mn-lt"/>
                        </a:rPr>
                        <a:t>.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61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</a:rPr>
                        <a:t>Lappeenranta University of Technology, </a:t>
                      </a:r>
                      <a:r>
                        <a:rPr lang="ru-RU" sz="1200" b="1">
                          <a:latin typeface="+mn-lt"/>
                        </a:rPr>
                        <a:t>Финляндия 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Математическое моделирование и </a:t>
                      </a:r>
                      <a:r>
                        <a:rPr lang="ru-RU" sz="1200" dirty="0" err="1">
                          <a:latin typeface="+mn-lt"/>
                        </a:rPr>
                        <a:t>эксперим</a:t>
                      </a:r>
                      <a:r>
                        <a:rPr lang="ru-RU" sz="1200" dirty="0">
                          <a:latin typeface="+mn-lt"/>
                        </a:rPr>
                        <a:t>,  исследования по оптимизации процессов лазерной сварки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1,070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Туричин Г</a:t>
                      </a:r>
                      <a:r>
                        <a:rPr lang="en-US" sz="1200">
                          <a:latin typeface="+mn-lt"/>
                        </a:rPr>
                        <a:t>.</a:t>
                      </a:r>
                      <a:r>
                        <a:rPr lang="ru-RU" sz="1200">
                          <a:latin typeface="+mn-lt"/>
                        </a:rPr>
                        <a:t>А</a:t>
                      </a:r>
                      <a:r>
                        <a:rPr lang="en-US" sz="1200">
                          <a:latin typeface="+mn-lt"/>
                        </a:rPr>
                        <a:t>.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409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Роберт Бош </a:t>
                      </a:r>
                      <a:r>
                        <a:rPr lang="ru-RU" sz="1200" b="1" dirty="0" smtClean="0">
                          <a:latin typeface="+mn-lt"/>
                        </a:rPr>
                        <a:t>ООО, Германия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Исследование,синтез,обработка  и анализ силицидов магния и марганца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0,164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Толочко О.В.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642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</a:rPr>
                        <a:t>General Motors Company, </a:t>
                      </a:r>
                      <a:r>
                        <a:rPr lang="ru-RU" sz="1200" b="1">
                          <a:latin typeface="+mn-lt"/>
                        </a:rPr>
                        <a:t>США 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Оценка композиционного эффекта цинкового покрытия на снижение образования трещин прочного пятна сварной стали ТРИП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0,18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Колбасников Н.Г.</a:t>
                      </a:r>
                      <a:endParaRPr lang="ru-RU" sz="1200">
                        <a:latin typeface="+mn-lt"/>
                        <a:ea typeface="Calibri"/>
                      </a:endParaRPr>
                    </a:p>
                  </a:txBody>
                  <a:tcPr marL="21374" marR="21374" marT="0" marB="0"/>
                </a:tc>
              </a:tr>
              <a:tr h="409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</a:rPr>
                        <a:t>Сименс </a:t>
                      </a:r>
                      <a:r>
                        <a:rPr lang="ru-RU" sz="1200" b="1" dirty="0" smtClean="0">
                          <a:latin typeface="+mn-lt"/>
                        </a:rPr>
                        <a:t>ООО, Германия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Изучение эволюции микростьруктуры электротехнической сталив ходе горячей прокатки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0,38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Колбасников Н.Г.</a:t>
                      </a:r>
                      <a:endParaRPr lang="ru-RU" sz="1200">
                        <a:latin typeface="+mn-lt"/>
                        <a:ea typeface="Calibri"/>
                      </a:endParaRPr>
                    </a:p>
                  </a:txBody>
                  <a:tcPr marL="21374" marR="21374" marT="0" marB="0"/>
                </a:tc>
              </a:tr>
              <a:tr h="409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</a:rPr>
                        <a:t>General Motors Company, </a:t>
                      </a:r>
                      <a:r>
                        <a:rPr lang="ru-RU" sz="1200" b="1">
                          <a:latin typeface="+mn-lt"/>
                        </a:rPr>
                        <a:t>США 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Исслед трибологических свойств ГУР и смазочной жидкости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0,162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Васильева Е.С.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88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</a:rPr>
                        <a:t>British Petroleum (BP), Великобритания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Разработка модифицированных продуктов </a:t>
                      </a:r>
                      <a:r>
                        <a:rPr lang="ru-RU" sz="1200" dirty="0" err="1">
                          <a:latin typeface="+mn-lt"/>
                        </a:rPr>
                        <a:t>нефтегазопереработки</a:t>
                      </a:r>
                      <a:r>
                        <a:rPr lang="ru-RU" sz="1200" dirty="0">
                          <a:latin typeface="+mn-lt"/>
                        </a:rPr>
                        <a:t> - смазочных масел с </a:t>
                      </a:r>
                      <a:r>
                        <a:rPr lang="ru-RU" sz="1200" dirty="0" err="1">
                          <a:latin typeface="+mn-lt"/>
                        </a:rPr>
                        <a:t>противоизносными</a:t>
                      </a:r>
                      <a:r>
                        <a:rPr lang="ru-RU" sz="1200" dirty="0">
                          <a:latin typeface="+mn-lt"/>
                        </a:rPr>
                        <a:t> и </a:t>
                      </a:r>
                      <a:r>
                        <a:rPr lang="ru-RU" sz="1200" dirty="0" err="1">
                          <a:latin typeface="+mn-lt"/>
                        </a:rPr>
                        <a:t>антифпикционными</a:t>
                      </a:r>
                      <a:r>
                        <a:rPr lang="ru-RU" sz="1200" dirty="0">
                          <a:latin typeface="+mn-lt"/>
                        </a:rPr>
                        <a:t> дисперсными добавками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0,273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Васильева Е.С.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409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</a:rPr>
                        <a:t>British Petroleum (BP), Великобритания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Оптимизация химического состава трубных сталей категории прочности Х70и Х80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0,272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Наумов А.А.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  <a:tr h="802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n-lt"/>
                        </a:rPr>
                        <a:t>TSE Technology Co., Ltd. (</a:t>
                      </a:r>
                      <a:r>
                        <a:rPr lang="ru-RU" sz="1200" b="1" dirty="0">
                          <a:latin typeface="+mn-lt"/>
                        </a:rPr>
                        <a:t>КНР</a:t>
                      </a:r>
                      <a:r>
                        <a:rPr lang="en-US" sz="1200" b="1" dirty="0">
                          <a:latin typeface="+mn-lt"/>
                        </a:rPr>
                        <a:t>)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Исследование физико-химических процессов получения наноструктурированных порошковых материалов на основе оксидов переходных металлов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3,4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Попович А</a:t>
                      </a:r>
                      <a:r>
                        <a:rPr lang="en-US" sz="1200" dirty="0">
                          <a:latin typeface="+mn-lt"/>
                        </a:rPr>
                        <a:t>.</a:t>
                      </a:r>
                      <a:r>
                        <a:rPr lang="ru-RU" sz="1200" dirty="0">
                          <a:latin typeface="+mn-lt"/>
                        </a:rPr>
                        <a:t>А</a:t>
                      </a:r>
                      <a:r>
                        <a:rPr lang="en-US" sz="1200" dirty="0">
                          <a:latin typeface="+mn-lt"/>
                        </a:rPr>
                        <a:t>.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374" marR="21374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И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НИУ</Template>
  <TotalTime>1712</TotalTime>
  <Words>3250</Words>
  <Application>Microsoft Office PowerPoint</Application>
  <PresentationFormat>Экран (4:3)</PresentationFormat>
  <Paragraphs>512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НИУ</vt:lpstr>
      <vt:lpstr>Специальное оформление</vt:lpstr>
      <vt:lpstr>1_Специальное оформление</vt:lpstr>
      <vt:lpstr>Институт металлургии, машиностроения и транспорта (ИММиТ)</vt:lpstr>
      <vt:lpstr>Структура ИММиТ</vt:lpstr>
      <vt:lpstr>Базовые показатели ИММиТ в 2013 г.</vt:lpstr>
      <vt:lpstr>Слайд 4</vt:lpstr>
      <vt:lpstr>Слайд 5</vt:lpstr>
      <vt:lpstr>Слайд 6</vt:lpstr>
      <vt:lpstr>Направления международной деятельности ИММиТ в области научных исследований и разработок</vt:lpstr>
      <vt:lpstr>Иностранные партнеры ИММиТ</vt:lpstr>
      <vt:lpstr>Договора НИОКР с иностранными компаниями</vt:lpstr>
      <vt:lpstr>Слайд 10</vt:lpstr>
      <vt:lpstr>Слайд 11</vt:lpstr>
      <vt:lpstr>Слайд 12</vt:lpstr>
      <vt:lpstr>Слайд 13</vt:lpstr>
      <vt:lpstr>Слайд 14</vt:lpstr>
      <vt:lpstr>Слайд 15</vt:lpstr>
      <vt:lpstr>Планируемые показатели ИММиТ в 2014 г.</vt:lpstr>
      <vt:lpstr>Задачи на 2014 год</vt:lpstr>
      <vt:lpstr>Научные группы в центрах превосходства</vt:lpstr>
      <vt:lpstr>Слайд 19</vt:lpstr>
      <vt:lpstr>Спасибо за внимание</vt:lpstr>
      <vt:lpstr>Направления международной деятельности ИММиТ в области научных исследований и разработок</vt:lpstr>
      <vt:lpstr>Направления международной деятельности ИММиТ в области научных исследований и разработок</vt:lpstr>
      <vt:lpstr>Направления международной деятельности ИММиТ в области научных исследований и разработок</vt:lpstr>
      <vt:lpstr>Направления международной деятельности ИММиТ в области научных исследований и разработок</vt:lpstr>
      <vt:lpstr>Направления международной деятельности ИММиТ в области научных исследований и разработок</vt:lpstr>
      <vt:lpstr>Направления международной деятельности ИММиТ в области научных исследований и разработок</vt:lpstr>
      <vt:lpstr>Направления международной деятельности ИММиТ в области научных исследований и разработок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металлургии, машиностроения и транспорта (ИММиТ)</dc:title>
  <dc:creator>лаборатория</dc:creator>
  <cp:lastModifiedBy>анатолий</cp:lastModifiedBy>
  <cp:revision>181</cp:revision>
  <dcterms:created xsi:type="dcterms:W3CDTF">2014-03-11T11:05:37Z</dcterms:created>
  <dcterms:modified xsi:type="dcterms:W3CDTF">2014-03-24T10:55:45Z</dcterms:modified>
</cp:coreProperties>
</file>