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400"/>
    <a:srgbClr val="7030A0"/>
    <a:srgbClr val="37B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pbstu.ru/media/news/studencheskaya_zhizn/perevedi-na-chelovecheskiy-ekologiya/?sphrase_id=2195936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vk.com/regreen_polytech?w=wall-155005834_1509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international_activities/polytech-presented-mission-field-sustainable-development-forum-presidents-global-universities-world/?sphrase_id=2196066" TargetMode="External"/><Relationship Id="rId2" Type="http://schemas.openxmlformats.org/officeDocument/2006/relationships/hyperlink" Target="https://www.spbstu.ru/media/news/partnership/polytech-digital-model-ob-Irtysh-basi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education/zelenyy-lektoriy-pomog-razobratsya-v-ekologicheskikh-voprosakh/?sphrase_id=219615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pbstu.ru/media/news/nauka_i_innovatsii/development-issues-arctic-discussed-scientific-conference-polytech/?sphrase_id=2196153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ucia-project.eu/pilot-sites/st-petersburg-russia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announcements/student-life/competition-eco-photo-sessions-competition-collection-resellers-hostel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bstu.ru/news/partnership/306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ticenter.spbstu.ru/article/nauchno-issledovatelskaya-laboratoriya-promyshlennye-sistemy-potokovoj-obrabotki-dannyh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ergybase.ru/news/companies/cistema-energoeffektivnyh-besprovodnyh-infrakrasnyh-gazovyh-datcikov-2020-08-06" TargetMode="External"/><Relationship Id="rId4" Type="http://schemas.openxmlformats.org/officeDocument/2006/relationships/hyperlink" Target="https://nticenter.spbstu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partnership/ipmet-begins-implement-two-new-international-project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108498"/>
            <a:ext cx="12192000" cy="964466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213" y="2086982"/>
            <a:ext cx="11145959" cy="85688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13</a:t>
            </a:r>
            <a:r>
              <a:rPr lang="ru-RU" sz="48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Борьба с изменением климата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1030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95" y="3597707"/>
            <a:ext cx="1877209" cy="18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8200" y="62010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Самые цитируемые исследования по ЦУР-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13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2016-2020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4076" y="1558389"/>
            <a:ext cx="952500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Von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Wettberg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 J., Chang, P. L.,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Başdemir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F.,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Carrasquila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-Garcia, N.,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Korbu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L. B.,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Moenga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M., ... &amp; Cook, D. R.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Ecology and genomics of an important crop wild relative as a prelude to agricultural innovation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 Nature communications, 9(1), 1-13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Didenko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Skripnuk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 F.,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Mirolyubova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 V. (2017, June).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Urbanization and greenhouse gas emissions from industry.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IOP conference series: earth and environmental science (Vol. 72, No. 1, p. 012014). IOP Publishing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Didenko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Klochkov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Y. S.,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Skripnuk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 F.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Ecological criteria for comparing linear and circular economies.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Resources, 7(3), 48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Didenko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Skripnuk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Mirolyubova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 (2017).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Modeling the changes in global temperature due to pollution.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International Multidisciplinary Scientific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GeoConference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: SGEM, 17, 559-567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Rudenko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Skripnuk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Environmental Kuznets curve: The case of arctic Russian regions.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International Multidisciplinary Scientific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GeoConference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: SGEM, 3, 209-216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Skripnuk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Ulitin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V.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Technical and economic substantiation of permafrost thermal stabilization technology under global warming conditions.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Materials Physics and Mechanics, 26(1), 85-88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Leksin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N.,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Porfiryev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B. N. (2017).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Specificities of spatial system transformation and strategies of the Russian arctic redevelopment under the conditions of climate changes.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Ekonomika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Regiona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(3), 641.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76792" y="1477209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71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76792" y="2503972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35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76792" y="3033792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27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75326" y="3638966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26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75325" y="4366550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24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75324" y="4971724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22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75323" y="5670821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18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441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Лодка на солнечных батарея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9193" r="1603" b="16661"/>
          <a:stretch/>
        </p:blipFill>
        <p:spPr bwMode="auto">
          <a:xfrm>
            <a:off x="2007629" y="1473207"/>
            <a:ext cx="3446586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57275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Проекты в работе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1976" y="314945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Создание 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самой быстрой моторной лодки в мире, работающей от солнечной энергии</a:t>
            </a:r>
          </a:p>
        </p:txBody>
      </p:sp>
      <p:pic>
        <p:nvPicPr>
          <p:cNvPr id="1028" name="Picture 4" descr="Разработка автономного энергоэффективного экодом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5" b="11927"/>
          <a:stretch/>
        </p:blipFill>
        <p:spPr bwMode="auto">
          <a:xfrm>
            <a:off x="7015051" y="1451790"/>
            <a:ext cx="2996988" cy="162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56145" y="3149458"/>
            <a:ext cx="411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Разработка автономного </a:t>
            </a:r>
            <a:r>
              <a:rPr lang="ru-RU" sz="12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энергоэффективного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экодома</a:t>
            </a:r>
          </a:p>
        </p:txBody>
      </p:sp>
      <p:pic>
        <p:nvPicPr>
          <p:cNvPr id="1030" name="Picture 6" descr="Разработка автомобиля на солнечных батарея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" b="10202"/>
          <a:stretch/>
        </p:blipFill>
        <p:spPr bwMode="auto">
          <a:xfrm>
            <a:off x="1995389" y="3757514"/>
            <a:ext cx="3458826" cy="19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67402" y="5782260"/>
            <a:ext cx="411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Разработка автомобиля на солнечных батареях</a:t>
            </a:r>
          </a:p>
        </p:txBody>
      </p:sp>
      <p:pic>
        <p:nvPicPr>
          <p:cNvPr id="3074" name="Picture 2" descr="Разработка методов и интеллектуальных технологий автономного энергоснабж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51" y="3757514"/>
            <a:ext cx="3119316" cy="19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17309" y="5760266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Разработка методов и интеллектуальных технологий автономного </a:t>
            </a:r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энергоснабжения</a:t>
            </a:r>
            <a:r>
              <a:rPr lang="en-US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северных условиях</a:t>
            </a:r>
            <a:endParaRPr lang="ru-RU" sz="12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1966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5766" y="4067590"/>
            <a:ext cx="71505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«Переведи на человеческий» – новый подкаст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Политеха, в котором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наши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эксперты не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только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переводят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сложные термины на «человеческий», но 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рассказывают,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как наука может пригодиться в обычной жизни. В новом выпуске подкаста «Переведи на человеческий»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Анастасия РАГОЗИНА, руководитель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студенческого экологического объединения Политеха “ReGreen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”, развенчивает мифы и учит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экологичности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Выпуск полезен всем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кто хочет разобраться в сортировке мусора и внедрить эко-привычки в свою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жизнь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Подкаст доступен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ВКонтакте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на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Яндекс.Музыке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в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Spotify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Apple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Podcasts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Специальный выпуск в рамках Года науки и технологий – август «Климат и экология».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30" y="6555289"/>
            <a:ext cx="8063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https://www.spbstu.ru/media/news/studencheskaya_zhizn/perevedi-na-chelovecheskiy-ekologiya/?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sphrase_id=2195936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6" name="Picture 4" descr="Руководитель ReGreen Анастасия Рагозина стала героем нового выпуска подкаста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4" y="3872826"/>
            <a:ext cx="3941937" cy="26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12745" y="3411161"/>
            <a:ext cx="5238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Переведи на человеческий: экология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0025" y="585456"/>
            <a:ext cx="79274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начале 2021 года состоялось подписание партнерского соглашения между администрацией Политехнического университета и Движением ЭКА, одним из организаторов программы «Зеленые вузы России». Документ подтверждает взаимный интерес сторон к сотрудничеству и поспособствует эффективному достижению общих целей.</a:t>
            </a:r>
            <a:b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Теперь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Политех может считаться полноправным партнёром программы «Зелёные вузы России», а объединение ReGreen, в свою очередь, — эко-клубом, представляющим наш университет в Ассоциации.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Программа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«Зелёные вузы России» направлена на внедрение стандартов «зелёного» администрирования в вузах и формирование экологического мышления в студенческом обществе. Эко-клубы, вступившие в Ассоциацию, получают возможности обмена опытом с другими студенческими командами, реализации совместных экологических проектов, консультационную и информационную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поддержку.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9" name="Picture 4" descr="https://sun9-88.userapi.com/impg/9BgfYm-0vZq1m2wZaJj3zpN5vkGrc_5okft8PA/71HVuo4WdSU.jpg?size=1280x914&amp;quality=96&amp;sign=88f9b5bfe48f9cabed093057284b1f2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71" y="653859"/>
            <a:ext cx="3286572" cy="23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0025" y="140986"/>
            <a:ext cx="5586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Партнерство с Зелеными вузами России</a:t>
            </a:r>
            <a:endParaRPr lang="ru-RU" sz="2400" b="1" dirty="0">
              <a:solidFill>
                <a:srgbClr val="00B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025" y="3211106"/>
            <a:ext cx="5503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5"/>
              </a:rPr>
              <a:t>https://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5"/>
              </a:rPr>
              <a:t>vk.com/regreen_polytech?w=wall-155005834_1509</a:t>
            </a:r>
            <a:endParaRPr lang="ru-RU" sz="10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316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5563" y="1213096"/>
            <a:ext cx="7098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области изменения климата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разработана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цифровая модель (цифровой двойник)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Обь-Иртышского бассейна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с помощью которой можно прогнозировать влияние, например, климатических изменений, катастрофических паводков, а также техногенных воздействий.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Цифровое моделирование экосистемы главных сибирских рек позволит выявить основные факторы, критически влияющие на уровень техногенной нагрузки, определить пути решения проблем, связанных с накопленным экологическим ущербом, и перейти к системной реализации мер по оздоровлению водных объектов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Предусмотренный проектом «Цифровой Обь-Иртышский бассейн» принцип комплексного управления водными ресурсами реализуется в Российской Федерации в соответствии с целью №6.5 утвержденных Генеральной Ассамблеей ООН в 2015 году «Целей в области устойчивого развития» («Преобразование нашего мира: повестка дня в области устойчивого развития на период до 2030 года»): «К 2030 году обеспечить комплексное управление водными ресурсами на всех уровнях, в том числе при необходимости на основе трансграничного сотрудничества». 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12682" y="6457890"/>
            <a:ext cx="10675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>
                <a:hlinkClick r:id="rId3"/>
              </a:rPr>
              <a:t>https://www.spbstu.ru/media/news/international_activities/polytech-presented-mission-field-sustainable-development-forum-presidents-global-universities-world/?</a:t>
            </a:r>
            <a:r>
              <a:rPr lang="en-US" sz="1000" dirty="0" smtClean="0">
                <a:hlinkClick r:id="rId3"/>
              </a:rPr>
              <a:t>sphrase_id=2196066</a:t>
            </a:r>
            <a:r>
              <a:rPr lang="ru-RU" sz="1000" dirty="0" smtClean="0"/>
              <a:t> </a:t>
            </a:r>
          </a:p>
          <a:p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563" y="211016"/>
            <a:ext cx="9819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Федеральный проект «Цифровой Обь-Иртышский бассейн»</a:t>
            </a:r>
          </a:p>
        </p:txBody>
      </p:sp>
      <p:pic>
        <p:nvPicPr>
          <p:cNvPr id="8" name="Picture 2" descr="https://assets.compmechlab.ru/nti_projects/ob-irtys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49" y="1213096"/>
            <a:ext cx="3907204" cy="276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102" y="211016"/>
            <a:ext cx="3006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«Зеленый лекторий»</a:t>
            </a:r>
            <a:endParaRPr lang="ru-RU" sz="2400" b="1" i="0" dirty="0">
              <a:solidFill>
                <a:srgbClr val="00B050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102" y="682606"/>
            <a:ext cx="691125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 Санкт-Петербургском политехническом университете Петра Великого состоялся «Зеленый лекторий» — цикл лекций и мастер-классов, посвященных экологической грамотности обучающихся и сотрудников университета.  В рамках эко-просветительского мероприятия активисты провели четыре образовательные встречи с приглашенными экспертами из разных сфер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деятельности. 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Константин МАЗЕИН, заместитель руководителя «Петербургского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велообщества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», поделился опытом передвижения на традиционно зеленом виде транспорта и рассказал, приспособлен ли Санкт-Петербург для этого. Анна ЗИВ, координатор общественной организации «Голоса за животных» и руководитель проекта по внедрению растительного меню в ВУЗы России «Пища для ума», в докладе осветила влияние пищевой промышленности и животноводства на изменение климата.</a:t>
            </a:r>
          </a:p>
        </p:txBody>
      </p:sp>
      <p:pic>
        <p:nvPicPr>
          <p:cNvPr id="1026" name="Picture 2" descr="В Политехе прошел эко-образовательный «Зеленый лекторий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655" y="727113"/>
            <a:ext cx="4397068" cy="29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102" y="3218283"/>
            <a:ext cx="734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>
                <a:hlinkClick r:id="rId3"/>
              </a:rPr>
              <a:t>https://www.spbstu.ru/media/news/education/zelenyy-lektoriy-pomog-razobratsya-v-ekologicheskikh-voprosakh/?</a:t>
            </a:r>
            <a:r>
              <a:rPr lang="en-US" sz="1000" dirty="0" smtClean="0">
                <a:hlinkClick r:id="rId3"/>
              </a:rPr>
              <a:t>sphrase_id=2196153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58432" y="3668417"/>
            <a:ext cx="7940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Арктика – лакмусовый листок климатических изменений</a:t>
            </a:r>
            <a:endParaRPr lang="ru-RU" sz="2400" b="1" i="0" dirty="0">
              <a:solidFill>
                <a:srgbClr val="00B050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8" name="Picture 4" descr="Вопросы развития Арктики обсудили на научной конференции в Политехе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3" y="4130082"/>
            <a:ext cx="3483927" cy="23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86548" y="6343925"/>
            <a:ext cx="734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>
                <a:hlinkClick r:id="rId5"/>
              </a:rPr>
              <a:t>https://www.spbstu.ru/media/news/nauka_i_innovatsii/development-issues-arctic-discussed-scientific-conference-polytech/?</a:t>
            </a:r>
            <a:r>
              <a:rPr lang="en-US" sz="1000" dirty="0" smtClean="0">
                <a:hlinkClick r:id="rId5"/>
              </a:rPr>
              <a:t>sphrase_id=2196153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86548" y="4180106"/>
            <a:ext cx="77094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14 и 15 апреля в Санкт‑Петербургском политехническом университете Петра Великого прошла 6-я Международная научная конференция «Арктика: история и современность». К мероприятию проявили большой интерес ученые, представители образовательных организаций, петербургских представительств Арктических регионов Российской Федерации, органов власти и компаний, в том числе из зарубежных стран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Среди докладчиков – ведущие ученые более десятка вузов страны и эксперты-практики из отраслей, связанных с Арктическим регионом. Их доклады охватывали такие темы: проблемы экологической и техногенной безопасности в Арктическом регионе, судостроение и арктическое мореплавание, биоресурсы экосистем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Арктики и т.д.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3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9838592" y="17590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982" y="17284"/>
            <a:ext cx="9567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кампусе Политеха устанавливают 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25 многофункциональных интеллектуальных светильника</a:t>
            </a:r>
            <a:endParaRPr lang="en-US" sz="2400" b="1" dirty="0">
              <a:solidFill>
                <a:srgbClr val="00B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9953" y="1044313"/>
            <a:ext cx="5982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Работы проводятся службами проректора по хозяйственной работе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М.А.Грекова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 рамках проекта LUCIA «Освещение региона Балтийского моря – города ускоряют внедрение устойчивых и интеллектуальных решений городского освещения» программы INTERREG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Baltic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Sea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Region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Проект LUCIA реализуется с 2019 г. В его рамках были выделены шесть пилотных площадок в Дании, Германии, Латвии, Финляндии, Эстонии и СПбПУ, на которых создаются «умные» системы наружного освещения. В Политехе пилотный проект реализуется Международным проектным офисом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ИПМЭиТ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под руководством профессора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Нурулина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Юрия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Рифкатовича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Активную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роль в реализации мероприятий проекта играют доценты ВШПМ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И.В.Скворцова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О.А.Кальченко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которые на протяжении двух с половиной лет обеспечивали решение всех организационных вопросов международной кооперации в рамках проекта и привлечение студентов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ИПМЭиТ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других Институтов Политеха к обсуждению техники, экономики и социальных аспектов проекта. </a:t>
            </a:r>
          </a:p>
        </p:txBody>
      </p:sp>
      <p:pic>
        <p:nvPicPr>
          <p:cNvPr id="2052" name="Picture 4" descr="https://imet.spbstu.ru/userfiles/files/02-09-202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6" y="887869"/>
            <a:ext cx="2844295" cy="385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4303" y="4744098"/>
            <a:ext cx="52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>
                <a:hlinkClick r:id="rId3"/>
              </a:rPr>
              <a:t>https://lucia-project.eu/pilot-sites/st-petersburg-russia</a:t>
            </a:r>
            <a:r>
              <a:rPr lang="en-US" sz="1000" dirty="0" smtClean="0">
                <a:hlinkClick r:id="rId3"/>
              </a:rPr>
              <a:t>/</a:t>
            </a:r>
            <a:endParaRPr lang="ru-RU" sz="1000" dirty="0" smtClean="0"/>
          </a:p>
          <a:p>
            <a:r>
              <a:rPr lang="ru-RU" sz="1000" dirty="0" smtClean="0"/>
              <a:t> </a:t>
            </a:r>
            <a:endParaRPr lang="ru-RU" sz="1000" dirty="0"/>
          </a:p>
        </p:txBody>
      </p:sp>
      <p:pic>
        <p:nvPicPr>
          <p:cNvPr id="2058" name="Picture 10" descr="Appearance of new lamp posts to be installed at the SPbPU campus in St Petersbu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50" y="695011"/>
            <a:ext cx="1995291" cy="608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PbPU main buidling at n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" y="4831096"/>
            <a:ext cx="2844295" cy="194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3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712" y="164849"/>
            <a:ext cx="446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Конкурсы «У нас одна планета»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1712" y="78284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22 апреля Студенческий совет совместно с Центром молодёжных проектов Гармония запустил два конкурса с одним названием «У нас одна планета». Конкурсы, посвящённые ответственному отношению к окружающей среде, позволят студентам встать на путь осознанного потребления и использовать имеющиеся ресурсы без вреда для будущих поколений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Первый конкурс направлен на привлечение внимания к проблемам экологии с помощью фотографии. Участники должны собрать команду из шести человек, устроить фотосессию, затрагивающую острую экологическую проблему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конкурсе номер два в борьбу за самую популярную настольную игру «Монополия»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участвовали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только общежития СПбПУ. Помощь экологии в этом конкурсе начнётся с раздельного сбора отходов, которые впоследствии пойдут на благо общества – переработку. Участники самым наглядным образом увидят, как отходы становятся ресурсами.</a:t>
            </a:r>
          </a:p>
        </p:txBody>
      </p:sp>
      <p:pic>
        <p:nvPicPr>
          <p:cNvPr id="3074" name="Picture 2" descr="https://sun9-14.userapi.com/impg/J4UoBa-oHsNcPyZLnrQzZ6g4nPptSj3VFaRg8Q/nWEcxL-7cFo.jpg?size=850x1080&amp;quality=96&amp;sign=33eca71936dcda09c51d1646f10d61d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17" y="626515"/>
            <a:ext cx="4729422" cy="600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712" y="6334699"/>
            <a:ext cx="537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>
                <a:hlinkClick r:id="rId3"/>
              </a:rPr>
              <a:t>https://www.spbstu.ru/media/announcements/student-life/competition-eco-photo-sessions-competition-collection-resellers-hostels</a:t>
            </a:r>
            <a:r>
              <a:rPr lang="en-US" sz="1000" dirty="0" smtClean="0">
                <a:hlinkClick r:id="rId3"/>
              </a:rPr>
              <a:t>/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7215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38592" y="413239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Первым этапом реализации сотрудничества уже стал макет беспилотного трамвая, представленный на стенде Горэлектротранса в дни работы форума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39" y="1863968"/>
            <a:ext cx="4347797" cy="289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1712" y="597905"/>
            <a:ext cx="10520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Горэлектротранс</a:t>
            </a:r>
            <a:r>
              <a:rPr lang="ru-RU" sz="20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Политехнический университет будут сотрудничать в области беспилотного электротранспорта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711" y="1543518"/>
            <a:ext cx="681537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На Международном инновационном форуме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пассажирского транспорта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SmartTRANSPORT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 директор СПб ГУП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Горэлектротранс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 Денис МИНКИН и проректор по цифровой трансформации СПбПУ, руководитель НЦМУ «Передовые цифровые технологии» и Центра НТИ «Новые производственные технологии» СПбПУ Алексей БОРОВКОВ подписали соглашение о сотрудничестве. Документ определяет направления совместной работы по модернизации и совершенствованию городского электрического транспорта и его инфраструктуры, в частности — беспилотных технологий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Первым этапом реализации сотрудничества уже стал макет беспилотного трамвая, представленный на стенде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Горэлектротранса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 дни работы форума.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«Мы стремимся расширить область применения новых цифровых и производственных технологий на разные области применения, — заявил проректор по цифровой трансформации СПбПУ Алексей БОРОВКОВ. — Здесь работает симбиоз двух Центров, созданных в СПбПУ: Научный центр мирового уровня формирует фундаментальные научные решения, а Центр НТИ обеспечивает их практическое применение в тесном сотрудничестве с высокотехнологической промышленностью. Мы уже имеем опыт разработки и электромобилей, и систем автономного управления. Сегодня оба эти направления объединяются в проекте по созданию беспилотного трамвая».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0334" y="6318233"/>
            <a:ext cx="5376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Источник: </a:t>
            </a:r>
            <a:r>
              <a:rPr lang="en-US" sz="1000" dirty="0">
                <a:hlinkClick r:id="rId3"/>
              </a:rPr>
              <a:t>https://media.spbstu.ru/news/partnership/306</a:t>
            </a:r>
            <a:r>
              <a:rPr lang="en-US" sz="1000" dirty="0" smtClean="0">
                <a:hlinkClick r:id="rId3"/>
              </a:rPr>
              <a:t>/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6348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870" y="580348"/>
            <a:ext cx="9013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Cистема</a:t>
            </a:r>
            <a:r>
              <a:rPr lang="ru-RU" sz="20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энергоэффективных</a:t>
            </a:r>
            <a:r>
              <a:rPr lang="ru-RU" sz="20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беспроводных инфракрасных газовых датчиков</a:t>
            </a:r>
          </a:p>
        </p:txBody>
      </p:sp>
      <p:pic>
        <p:nvPicPr>
          <p:cNvPr id="1026" name="Picture 2" descr="Газовый датчик MDS-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87" y="1769654"/>
            <a:ext cx="4151874" cy="20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0793" y="1325177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Совместное исследование сотрудников Высшей школы физики и технологий материалов Института машиностроения, материалов и транспорта (ИММИТ) СПбПУ,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лаборатории «Промышленные системы потоковой обработки данных»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Центра НТИ СПбПУ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и ООО 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Микросенсор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Технолоджи» направлено на создание системы высокочувствительных автономных сенсоров промышленных и биологических газов (метан, этан, углекислый и угарный газы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).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 учетом широкого внедрения газовых датчиков на объектах газовой инфраструктуры для мониторинга окружающей среды и наличия утечек данная разработка имеет высокий коммерческий потенциал благодаря низкому энергопотреблению (большой период между обязательным техническим обслуживанием датчиков) и низким порогом обнаружения (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lower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than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500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parts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per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million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).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«В разрабатываемом комплексе задействованы российские технологии исключительно высокого уровня. Это создание чипа диода, разработка химического состава материала линзы и технологии ее нанесения, система сбора и обработки данных,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схемотехника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Таким образом, мы работаем над комплексным, многогранным проектом, который имеет важное практическое значение не только для ТЭК, но и для других отраслей российской промышленности», — считает руководитель проекта Александр Вячеславович Семенча.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0481" y="6372713"/>
            <a:ext cx="537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Источник: </a:t>
            </a:r>
            <a:r>
              <a:rPr lang="en-US" sz="1000" dirty="0">
                <a:hlinkClick r:id="rId5"/>
              </a:rPr>
              <a:t>https://</a:t>
            </a:r>
            <a:r>
              <a:rPr lang="en-US" sz="1000" dirty="0" smtClean="0">
                <a:hlinkClick r:id="rId5"/>
              </a:rPr>
              <a:t>energybase.ru/news/companies/cistema-energoeffektivnyh-besprovodnyh-infrakrasnyh-gazovyh-datcikov-2020-08-06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7407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Международные проекты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530" y="1407007"/>
            <a:ext cx="3352800" cy="1438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8860" y="1349937"/>
            <a:ext cx="655320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Районы 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умных городов региона Балтийского моря в 21 веке (AREA21 +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action</a:t>
            </a:r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), 2020-2021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 является продолжением текущего проекта AREA 21, который реализуется с участием СПбПУ в 2018-2020 гг.  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направлен на реализацию мер, предусмотренных стратегией энергосбережения в СПбПУ, которая была разработана в рамках проекта AREA 21. В качестве пилотной площадки по реализации этих мер выбрано общежитие №13, в котором планируется провести замену системы отопления и реализовать мероприятия по продвижению идей энергосбережения среди конечных пользователей (студентов).   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Проект LUCIA «Освещение региона Балтийского моря – города ускоряют внедрение устойчивых и интеллектуальных решений городского освещения»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программы INTERREG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Baltic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Sea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Region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Ведущий партнер проектов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– Гамбургский университет «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ХафенСити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». 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b="1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pPr algn="just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Проект CAMS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Platform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«Синергия адаптации к изменению климата и смягчения его последствий в проектах по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энергоэффективности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» программы INTERREG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Baltic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Sea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Region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. </a:t>
            </a:r>
            <a:endParaRPr lang="ru-RU" sz="1400" b="1" dirty="0" smtClean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Ведущий партнер проекта – Тартуское региональное энергетическое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агентство.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918" y="6295152"/>
            <a:ext cx="81040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>
                <a:hlinkClick r:id="rId3"/>
              </a:rPr>
              <a:t>https://www.spbstu.ru/media/news/partnership/ipmet-begins-implement-two-new-international-projects</a:t>
            </a:r>
            <a:r>
              <a:rPr lang="en-US" sz="1000" dirty="0" smtClean="0">
                <a:hlinkClick r:id="rId3"/>
              </a:rPr>
              <a:t>/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436" y="2693190"/>
            <a:ext cx="233362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916552" y="3722441"/>
            <a:ext cx="4275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Справка: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INTERREG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Baltic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Sea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Region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– европейская программа поддержки международных проектов 11 стран – членов региона Балтийского моря.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552" y="4785505"/>
            <a:ext cx="3636354" cy="6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83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863</Words>
  <Application>Microsoft Office PowerPoint</Application>
  <PresentationFormat>Широкоэкранный</PresentationFormat>
  <Paragraphs>101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Тема Office</vt:lpstr>
      <vt:lpstr>ЦУР 13. Борьба с изменением климата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72</cp:revision>
  <dcterms:created xsi:type="dcterms:W3CDTF">2021-10-06T14:15:54Z</dcterms:created>
  <dcterms:modified xsi:type="dcterms:W3CDTF">2021-10-26T10:12:09Z</dcterms:modified>
</cp:coreProperties>
</file>