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2" d="100"/>
          <a:sy n="162" d="100"/>
        </p:scale>
        <p:origin x="-10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72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82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88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44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86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0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02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82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40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75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75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A259-CD43-764A-866A-5D73BE404AF7}" type="datetimeFigureOut">
              <a:rPr lang="fr-FR" smtClean="0"/>
              <a:t>13.09.14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F1E4-DE85-8441-A1D6-6578FAC6FE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04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799" y="1893249"/>
            <a:ext cx="8066123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Сергей Николаевич Михайлов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6285" y="3401113"/>
            <a:ext cx="7795637" cy="197740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Профессор , </a:t>
            </a:r>
            <a:endParaRPr lang="fr-CH" dirty="0" smtClean="0"/>
          </a:p>
          <a:p>
            <a:r>
              <a:rPr lang="ru-RU" dirty="0" smtClean="0"/>
              <a:t>Высшая Школа Инженеров западной Швейцарии</a:t>
            </a:r>
            <a:br>
              <a:rPr lang="ru-RU" dirty="0" smtClean="0"/>
            </a:br>
            <a:endParaRPr lang="fr-CH" dirty="0" smtClean="0"/>
          </a:p>
          <a:p>
            <a:r>
              <a:rPr lang="ru-RU" dirty="0" smtClean="0"/>
              <a:t>Основатель компании NCI - </a:t>
            </a:r>
            <a:r>
              <a:rPr lang="ru-RU" dirty="0" err="1" smtClean="0"/>
              <a:t>Swissnanocoat</a:t>
            </a:r>
            <a:r>
              <a:rPr lang="ru-RU" dirty="0" smtClean="0"/>
              <a:t> AG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93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67526"/>
            <a:ext cx="8229600" cy="1143000"/>
          </a:xfrm>
        </p:spPr>
        <p:txBody>
          <a:bodyPr/>
          <a:lstStyle/>
          <a:p>
            <a:r>
              <a:rPr lang="ru-RU" dirty="0" smtClean="0"/>
              <a:t>Сергей Николаевич Михайлов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1052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1981 - окончил Ленинградский Политехнический Институт, Радио-Физический Факультет</a:t>
            </a:r>
          </a:p>
          <a:p>
            <a:r>
              <a:rPr lang="ru-RU" sz="2800" dirty="0" smtClean="0"/>
              <a:t>1981-92</a:t>
            </a:r>
            <a:r>
              <a:rPr lang="fr-CH" sz="2800" dirty="0" smtClean="0"/>
              <a:t>: </a:t>
            </a:r>
            <a:r>
              <a:rPr lang="ru-RU" sz="2800" dirty="0" smtClean="0"/>
              <a:t> ФТИ</a:t>
            </a:r>
            <a:r>
              <a:rPr lang="fr-CH" sz="2800" dirty="0" smtClean="0"/>
              <a:t> </a:t>
            </a:r>
            <a:r>
              <a:rPr lang="ru-RU" sz="2800" dirty="0" smtClean="0"/>
              <a:t>им. Иоффе, </a:t>
            </a:r>
            <a:r>
              <a:rPr lang="ru-RU" sz="2800" dirty="0" err="1" smtClean="0"/>
              <a:t>Лаб</a:t>
            </a:r>
            <a:r>
              <a:rPr lang="fr-CH" sz="2800" dirty="0" smtClean="0"/>
              <a:t>.</a:t>
            </a:r>
            <a:r>
              <a:rPr lang="ru-RU" sz="2800" dirty="0" smtClean="0"/>
              <a:t> Б.А </a:t>
            </a:r>
            <a:r>
              <a:rPr lang="ru-RU" sz="2800" dirty="0" err="1" smtClean="0"/>
              <a:t>Мамырина</a:t>
            </a:r>
            <a:r>
              <a:rPr lang="fr-CH" sz="2800" dirty="0" smtClean="0"/>
              <a:t>, </a:t>
            </a:r>
            <a:r>
              <a:rPr lang="ru-RU" sz="2800" dirty="0" smtClean="0"/>
              <a:t>кандидат </a:t>
            </a:r>
            <a:r>
              <a:rPr lang="ru-RU" sz="2800" dirty="0" err="1" smtClean="0"/>
              <a:t>Физ</a:t>
            </a:r>
            <a:r>
              <a:rPr lang="fr-CH" sz="2800" dirty="0" smtClean="0"/>
              <a:t> </a:t>
            </a:r>
            <a:r>
              <a:rPr lang="ru-RU" sz="2800" dirty="0" smtClean="0"/>
              <a:t>-</a:t>
            </a:r>
            <a:r>
              <a:rPr lang="fr-CH" sz="2800" dirty="0" smtClean="0"/>
              <a:t> </a:t>
            </a:r>
            <a:r>
              <a:rPr lang="ru-RU" sz="2800" dirty="0" smtClean="0"/>
              <a:t>Мат. Наук</a:t>
            </a:r>
            <a:r>
              <a:rPr lang="fr-CH" sz="2800" dirty="0" smtClean="0"/>
              <a:t>.</a:t>
            </a:r>
          </a:p>
          <a:p>
            <a:r>
              <a:rPr lang="ru-RU" sz="2800" dirty="0" smtClean="0"/>
              <a:t>1993-94: Пост.</a:t>
            </a:r>
            <a:r>
              <a:rPr lang="fr-CH" sz="2800" dirty="0" smtClean="0"/>
              <a:t> </a:t>
            </a:r>
            <a:r>
              <a:rPr lang="ru-RU" sz="2800" dirty="0" smtClean="0"/>
              <a:t>Док. Университет </a:t>
            </a:r>
            <a:r>
              <a:rPr lang="ru-RU" sz="2800" dirty="0" err="1" smtClean="0"/>
              <a:t>Эйндховена</a:t>
            </a:r>
            <a:r>
              <a:rPr lang="ru-RU" sz="2800" dirty="0" smtClean="0"/>
              <a:t>, Нидерланды</a:t>
            </a:r>
          </a:p>
          <a:p>
            <a:r>
              <a:rPr lang="ru-RU" sz="2800" dirty="0" smtClean="0"/>
              <a:t>1994-97: Научный  сотрудник, кафедры физики, Университет </a:t>
            </a:r>
            <a:r>
              <a:rPr lang="ru-RU" sz="2800" dirty="0" err="1" smtClean="0"/>
              <a:t>Ньюшателя</a:t>
            </a:r>
            <a:r>
              <a:rPr lang="ru-RU" sz="2800" dirty="0" smtClean="0"/>
              <a:t>, Швейцария</a:t>
            </a:r>
          </a:p>
          <a:p>
            <a:r>
              <a:rPr lang="ru-RU" sz="2800" dirty="0" smtClean="0"/>
              <a:t>1997-201</a:t>
            </a:r>
            <a:r>
              <a:rPr lang="fr-CH" sz="2800" dirty="0"/>
              <a:t>1</a:t>
            </a:r>
            <a:r>
              <a:rPr lang="ru-RU" sz="2800" dirty="0" smtClean="0"/>
              <a:t>: Профессор, Высшая Школа Инженеров Западной Швейцарии</a:t>
            </a:r>
            <a:endParaRPr lang="fr-CH" sz="2800" dirty="0" smtClean="0"/>
          </a:p>
          <a:p>
            <a:r>
              <a:rPr lang="fr-CH" sz="2800" dirty="0" smtClean="0"/>
              <a:t>2006- основал Hi-Tech компанию,NCI-SwissnanocoatAG</a:t>
            </a:r>
            <a:endParaRPr lang="ru-RU" sz="2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7226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Опыт научной работы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Специализация: Физика и Химия поверхности твердых тел. </a:t>
            </a:r>
            <a:endParaRPr lang="fr-CH" dirty="0" smtClean="0"/>
          </a:p>
          <a:p>
            <a:r>
              <a:rPr lang="ru-RU" dirty="0" smtClean="0"/>
              <a:t>Функциональные покрытия и новые нано структурированные материалы . </a:t>
            </a:r>
            <a:endParaRPr lang="fr-CH" dirty="0" smtClean="0"/>
          </a:p>
          <a:p>
            <a:r>
              <a:rPr lang="ru-RU" dirty="0" smtClean="0"/>
              <a:t>Технологии обработки поверхности. </a:t>
            </a:r>
            <a:endParaRPr lang="fr-CH" dirty="0" smtClean="0"/>
          </a:p>
          <a:p>
            <a:r>
              <a:rPr lang="ru-RU" dirty="0" smtClean="0"/>
              <a:t>Методы </a:t>
            </a:r>
            <a:r>
              <a:rPr lang="ru-RU" dirty="0" smtClean="0"/>
              <a:t>анализа поверхности</a:t>
            </a:r>
            <a:endParaRPr lang="fr-CH" dirty="0" smtClean="0"/>
          </a:p>
          <a:p>
            <a:r>
              <a:rPr lang="ru-RU" dirty="0" smtClean="0"/>
              <a:t>Машиностроение , вакуумные и </a:t>
            </a:r>
            <a:r>
              <a:rPr lang="ru-RU" dirty="0" err="1" smtClean="0"/>
              <a:t>безвакуумные</a:t>
            </a:r>
            <a:r>
              <a:rPr lang="ru-RU" dirty="0" smtClean="0"/>
              <a:t> технологии </a:t>
            </a:r>
            <a:endParaRPr lang="fr-CH" dirty="0" smtClean="0"/>
          </a:p>
          <a:p>
            <a:pPr marL="0" indent="0">
              <a:buNone/>
            </a:pPr>
            <a:r>
              <a:rPr lang="fr-CH" dirty="0"/>
              <a:t>	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702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Научные</a:t>
            </a:r>
            <a:r>
              <a:rPr lang="bg-BG" dirty="0" smtClean="0"/>
              <a:t> достижения и коммерциализация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5 Европейских проектов</a:t>
            </a:r>
          </a:p>
          <a:p>
            <a:r>
              <a:rPr lang="ru-RU" dirty="0" smtClean="0"/>
              <a:t>18 национальных проектов</a:t>
            </a:r>
          </a:p>
          <a:p>
            <a:r>
              <a:rPr lang="fr-CH" dirty="0" smtClean="0"/>
              <a:t>42</a:t>
            </a:r>
            <a:r>
              <a:rPr lang="ru-RU" dirty="0" smtClean="0"/>
              <a:t> научные</a:t>
            </a:r>
            <a:r>
              <a:rPr lang="fr-CH" dirty="0" smtClean="0"/>
              <a:t> </a:t>
            </a:r>
            <a:r>
              <a:rPr lang="ru-RU" dirty="0" smtClean="0"/>
              <a:t>публикации (</a:t>
            </a:r>
            <a:r>
              <a:rPr lang="ru-RU" dirty="0" err="1" smtClean="0"/>
              <a:t>Хирш</a:t>
            </a:r>
            <a:r>
              <a:rPr lang="ru-RU" dirty="0" smtClean="0"/>
              <a:t> -18)</a:t>
            </a:r>
          </a:p>
          <a:p>
            <a:r>
              <a:rPr lang="ru-RU" dirty="0" smtClean="0"/>
              <a:t>8 патентов</a:t>
            </a:r>
            <a:endParaRPr lang="fr-CH" dirty="0" smtClean="0"/>
          </a:p>
          <a:p>
            <a:r>
              <a:rPr lang="ru-RU" dirty="0" smtClean="0"/>
              <a:t>Новые покрытия : материалы и структура </a:t>
            </a:r>
            <a:endParaRPr lang="fr-CH" dirty="0" smtClean="0"/>
          </a:p>
          <a:p>
            <a:r>
              <a:rPr lang="ru-RU" sz="2000" dirty="0" smtClean="0"/>
              <a:t>трибология –само</a:t>
            </a:r>
            <a:r>
              <a:rPr lang="fr-CH" sz="2000" dirty="0" smtClean="0"/>
              <a:t> </a:t>
            </a:r>
            <a:r>
              <a:rPr lang="ru-RU" sz="2000" dirty="0" smtClean="0"/>
              <a:t>смазывающиеся покрытия, оптические</a:t>
            </a:r>
            <a:r>
              <a:rPr lang="ru-RU" sz="2000" smtClean="0"/>
              <a:t>, </a:t>
            </a:r>
            <a:r>
              <a:rPr lang="ru-RU" sz="2000" smtClean="0"/>
              <a:t>биосовместимые</a:t>
            </a:r>
            <a:r>
              <a:rPr lang="ru-RU" sz="2000" dirty="0" smtClean="0"/>
              <a:t>, "умные" покрытия</a:t>
            </a:r>
            <a:endParaRPr lang="ru-RU" dirty="0" smtClean="0"/>
          </a:p>
          <a:p>
            <a:r>
              <a:rPr lang="ru-RU" dirty="0" smtClean="0"/>
              <a:t>Дизайн и изготовление индустриальных установок вакуумного напыления</a:t>
            </a:r>
            <a:endParaRPr lang="ru-RU" sz="20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775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СПбГПУ: </a:t>
            </a:r>
            <a:r>
              <a:rPr lang="ru-RU" dirty="0" smtClean="0"/>
              <a:t>Лаборатория функциональных покрытий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Синтез новых нано структурированных материалов тонких пленок</a:t>
            </a:r>
          </a:p>
          <a:p>
            <a:r>
              <a:rPr lang="ru-RU" dirty="0" smtClean="0"/>
              <a:t>Определение их </a:t>
            </a:r>
            <a:r>
              <a:rPr lang="ru-RU" dirty="0" err="1" smtClean="0"/>
              <a:t>физико</a:t>
            </a:r>
            <a:r>
              <a:rPr lang="ru-RU" dirty="0" smtClean="0"/>
              <a:t> - химических свойств, зависимость структуры от параметров и метода синтеза </a:t>
            </a:r>
          </a:p>
          <a:p>
            <a:r>
              <a:rPr lang="ru-RU" dirty="0" smtClean="0"/>
              <a:t>Развитие новых технологии осаждения тонких пленок (вакуумных и </a:t>
            </a:r>
            <a:r>
              <a:rPr lang="ru-RU" dirty="0" err="1" smtClean="0"/>
              <a:t>безвакуумных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fr-CH" dirty="0" smtClean="0"/>
              <a:t>	</a:t>
            </a:r>
            <a:r>
              <a:rPr lang="ru-RU" dirty="0" smtClean="0"/>
              <a:t>( в том числе: умных материалов (ферромагнетиков </a:t>
            </a:r>
            <a:r>
              <a:rPr lang="fr-CH" dirty="0" smtClean="0"/>
              <a:t>	</a:t>
            </a:r>
            <a:r>
              <a:rPr lang="ru-RU" dirty="0" smtClean="0"/>
              <a:t>с низкой точкой Кюри, с улучшенной </a:t>
            </a:r>
            <a:r>
              <a:rPr lang="fr-CH" dirty="0" smtClean="0"/>
              <a:t>	</a:t>
            </a:r>
            <a:r>
              <a:rPr lang="ru-RU" dirty="0" err="1" smtClean="0"/>
              <a:t>би</a:t>
            </a:r>
            <a:r>
              <a:rPr lang="fr-CH" dirty="0" smtClean="0"/>
              <a:t>o</a:t>
            </a:r>
            <a:r>
              <a:rPr lang="ru-RU" dirty="0" smtClean="0"/>
              <a:t>совместимостью, ,...)</a:t>
            </a:r>
          </a:p>
          <a:p>
            <a:r>
              <a:rPr lang="ru-RU" dirty="0" smtClean="0"/>
              <a:t>Разработка и изготовление установок прямого осаждения нового поколения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495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Значимость исследований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синергия с другими подразделениями </a:t>
            </a:r>
            <a:r>
              <a:rPr lang="ru-RU" dirty="0" err="1" smtClean="0"/>
              <a:t>СПбГПУ</a:t>
            </a:r>
            <a:r>
              <a:rPr lang="fr-CH" dirty="0" smtClean="0"/>
              <a:t> </a:t>
            </a:r>
            <a:r>
              <a:rPr lang="ru-RU" dirty="0" smtClean="0"/>
              <a:t> порошковой металлургии, робототехники, аддитивных</a:t>
            </a:r>
            <a:r>
              <a:rPr lang="fr-CH" dirty="0" smtClean="0"/>
              <a:t>    </a:t>
            </a:r>
            <a:r>
              <a:rPr lang="ru-RU" dirty="0" smtClean="0"/>
              <a:t>технологии, микроскопии, компьютерных расчетов  и других</a:t>
            </a:r>
            <a:r>
              <a:rPr lang="fr-CH" smtClean="0"/>
              <a:t>.</a:t>
            </a:r>
            <a:endParaRPr lang="ru-RU" dirty="0" smtClean="0"/>
          </a:p>
          <a:p>
            <a:r>
              <a:rPr lang="ru-RU" dirty="0" smtClean="0"/>
              <a:t>сотрудничество с ведущими Университетами мира: EPFL, ETHZ, </a:t>
            </a:r>
            <a:r>
              <a:rPr lang="fr-CH" dirty="0" smtClean="0"/>
              <a:t>Fraunhofer In-t,..</a:t>
            </a:r>
            <a:r>
              <a:rPr lang="ru-RU" dirty="0" smtClean="0"/>
              <a:t>..</a:t>
            </a:r>
          </a:p>
          <a:p>
            <a:r>
              <a:rPr lang="ru-RU" dirty="0" smtClean="0"/>
              <a:t>заказы и сотрудничество индустрией : авиа - и автомобильная , металлообработка, медицинские </a:t>
            </a:r>
            <a:r>
              <a:rPr lang="fr-CH" dirty="0" smtClean="0"/>
              <a:t> </a:t>
            </a:r>
            <a:r>
              <a:rPr lang="ru-RU" dirty="0" err="1" smtClean="0"/>
              <a:t>импланты</a:t>
            </a:r>
            <a:r>
              <a:rPr lang="fr-CH" dirty="0" smtClean="0"/>
              <a:t> </a:t>
            </a:r>
            <a:r>
              <a:rPr lang="ru-RU" dirty="0" smtClean="0"/>
              <a:t>и инструмент, сетевые компании ,....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73695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275</Words>
  <Application>Microsoft Macintosh PowerPoint</Application>
  <PresentationFormat>Présentation à l'écran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Сергей Николаевич Михайлов</vt:lpstr>
      <vt:lpstr>Сергей Николаевич Михайлов</vt:lpstr>
      <vt:lpstr>Опыт научной работы </vt:lpstr>
      <vt:lpstr>Научные достижения и коммерциализация</vt:lpstr>
      <vt:lpstr>СПбГПУ: Лаборатория функциональных покрытий </vt:lpstr>
      <vt:lpstr>Значимость исследований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Николаевич Михайлов</dc:title>
  <dc:creator>Ana</dc:creator>
  <cp:lastModifiedBy>Ana</cp:lastModifiedBy>
  <cp:revision>17</cp:revision>
  <dcterms:created xsi:type="dcterms:W3CDTF">2014-09-13T15:12:13Z</dcterms:created>
  <dcterms:modified xsi:type="dcterms:W3CDTF">2014-09-13T21:19:04Z</dcterms:modified>
</cp:coreProperties>
</file>