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29"/>
  </p:notesMasterIdLst>
  <p:sldIdLst>
    <p:sldId id="256" r:id="rId2"/>
    <p:sldId id="294" r:id="rId3"/>
    <p:sldId id="266" r:id="rId4"/>
    <p:sldId id="267" r:id="rId5"/>
    <p:sldId id="296" r:id="rId6"/>
    <p:sldId id="297" r:id="rId7"/>
    <p:sldId id="269" r:id="rId8"/>
    <p:sldId id="301" r:id="rId9"/>
    <p:sldId id="270" r:id="rId10"/>
    <p:sldId id="271" r:id="rId11"/>
    <p:sldId id="272" r:id="rId12"/>
    <p:sldId id="298" r:id="rId13"/>
    <p:sldId id="299" r:id="rId14"/>
    <p:sldId id="295" r:id="rId15"/>
    <p:sldId id="273" r:id="rId16"/>
    <p:sldId id="274" r:id="rId17"/>
    <p:sldId id="276" r:id="rId18"/>
    <p:sldId id="277" r:id="rId19"/>
    <p:sldId id="278" r:id="rId20"/>
    <p:sldId id="279" r:id="rId21"/>
    <p:sldId id="290" r:id="rId22"/>
    <p:sldId id="291" r:id="rId23"/>
    <p:sldId id="300" r:id="rId24"/>
    <p:sldId id="262" r:id="rId25"/>
    <p:sldId id="292" r:id="rId26"/>
    <p:sldId id="293" r:id="rId27"/>
    <p:sldId id="302" r:id="rId28"/>
  </p:sldIdLst>
  <p:sldSz cx="9144000" cy="6858000" type="screen4x3"/>
  <p:notesSz cx="6858000" cy="9947275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C634A"/>
    <a:srgbClr val="F86472"/>
    <a:srgbClr val="53E8EF"/>
    <a:srgbClr val="F5C54D"/>
    <a:srgbClr val="EFF276"/>
    <a:srgbClr val="FFB9B9"/>
    <a:srgbClr val="FF9999"/>
    <a:srgbClr val="FF7C8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58" autoAdjust="0"/>
    <p:restoredTop sz="94660"/>
  </p:normalViewPr>
  <p:slideViewPr>
    <p:cSldViewPr>
      <p:cViewPr>
        <p:scale>
          <a:sx n="90" d="100"/>
          <a:sy n="90" d="100"/>
        </p:scale>
        <p:origin x="-960" y="-19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282E3A4F-DEAC-4C83-B255-3E5B898A2CB9}" type="datetimeFigureOut">
              <a:rPr lang="ru-RU"/>
              <a:pPr>
                <a:defRPr/>
              </a:pPr>
              <a:t>23.06.2015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42975" y="746125"/>
            <a:ext cx="4972050" cy="3730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724400"/>
            <a:ext cx="5486400" cy="44767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880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944880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96EF6FC8-8335-4841-A4EE-5BE0EF1E290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35886682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34819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altLang="ru-RU" smtClean="0"/>
          </a:p>
        </p:txBody>
      </p:sp>
      <p:sp>
        <p:nvSpPr>
          <p:cNvPr id="34820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F3D33FC7-3A25-47C9-8B26-E94B412DEAAA}" type="slidenum">
              <a:rPr lang="ru-RU" altLang="ru-RU" smtClean="0">
                <a:latin typeface="Arial" charset="0"/>
              </a:rPr>
              <a:pPr eaLnBrk="1" hangingPunct="1">
                <a:spcBef>
                  <a:spcPct val="0"/>
                </a:spcBef>
              </a:pPr>
              <a:t>3</a:t>
            </a:fld>
            <a:endParaRPr lang="ru-RU" altLang="ru-RU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35843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3584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5D85CCD2-E559-4A32-BD76-CB4635A97EA6}" type="slidenum">
              <a:rPr lang="ru-RU" altLang="ru-RU" smtClean="0">
                <a:latin typeface="Arial" charset="0"/>
              </a:rPr>
              <a:pPr eaLnBrk="1" hangingPunct="1">
                <a:spcBef>
                  <a:spcPct val="0"/>
                </a:spcBef>
              </a:pPr>
              <a:t>18</a:t>
            </a:fld>
            <a:endParaRPr lang="ru-RU" altLang="ru-RU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36867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altLang="ru-RU" smtClean="0"/>
          </a:p>
        </p:txBody>
      </p:sp>
      <p:sp>
        <p:nvSpPr>
          <p:cNvPr id="36868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8904D432-DE95-4D59-AE05-AF8FEA579929}" type="slidenum">
              <a:rPr lang="ru-RU" altLang="ru-RU" smtClean="0">
                <a:latin typeface="Arial" charset="0"/>
              </a:rPr>
              <a:pPr eaLnBrk="1" hangingPunct="1">
                <a:spcBef>
                  <a:spcPct val="0"/>
                </a:spcBef>
              </a:pPr>
              <a:t>22</a:t>
            </a:fld>
            <a:endParaRPr lang="ru-RU" altLang="ru-RU" smtClean="0">
              <a:latin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5" name="Скругленный прямоугольник 4"/>
          <p:cNvSpPr/>
          <p:nvPr/>
        </p:nvSpPr>
        <p:spPr>
          <a:xfrm>
            <a:off x="65088" y="69850"/>
            <a:ext cx="9013825" cy="6691313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5"/>
          <p:cNvSpPr/>
          <p:nvPr/>
        </p:nvSpPr>
        <p:spPr>
          <a:xfrm>
            <a:off x="63500" y="1449388"/>
            <a:ext cx="9020175" cy="15271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63500" y="1397000"/>
            <a:ext cx="9020175" cy="12065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63500" y="2976563"/>
            <a:ext cx="9020175" cy="11112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1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6804E84-F662-44FD-94E4-89703D89BB6C}" type="datetime1">
              <a:rPr lang="ru-RU"/>
              <a:pPr>
                <a:defRPr/>
              </a:pPr>
              <a:t>23.06.2015</a:t>
            </a:fld>
            <a:endParaRPr lang="ru-RU"/>
          </a:p>
        </p:txBody>
      </p:sp>
      <p:sp>
        <p:nvSpPr>
          <p:cNvPr id="12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56E5DB75-0678-4A98-AC3B-672CEF8E7C9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45316405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320371-F2F1-444F-A86B-37AEB84ADD4C}" type="datetime1">
              <a:rPr lang="ru-RU"/>
              <a:pPr>
                <a:defRPr/>
              </a:pPr>
              <a:t>23.06.2015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2F821E-0257-4852-B865-3F849B29451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921730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FB3BEB-BCAC-4FD6-A9E7-44E95592203D}" type="datetime1">
              <a:rPr lang="ru-RU"/>
              <a:pPr>
                <a:defRPr/>
              </a:pPr>
              <a:t>23.06.2015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A031DB-028A-43F1-98AB-FB0C6BC642B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468563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FC9F9F-E130-4B60-A968-56CE777C2BA6}" type="datetime1">
              <a:rPr lang="ru-RU"/>
              <a:pPr>
                <a:defRPr/>
              </a:pPr>
              <a:t>23.06.2015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623A1A-E167-48F7-A28B-4C6A091DE7F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7465055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5" name="Скругленный прямоугольник 4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5"/>
          <p:cNvSpPr/>
          <p:nvPr/>
        </p:nvSpPr>
        <p:spPr>
          <a:xfrm flipV="1">
            <a:off x="69850" y="2376488"/>
            <a:ext cx="9013825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69850" y="2341563"/>
            <a:ext cx="9013825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8263" y="2468563"/>
            <a:ext cx="9015412" cy="4603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/>
          <a:lstStyle>
            <a:lvl1pPr algn="l">
              <a:buNone/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A0B77F4-D95A-4B2E-AF7A-08518C3304DC}" type="datetime1">
              <a:rPr lang="ru-RU"/>
              <a:pPr>
                <a:defRPr/>
              </a:pPr>
              <a:t>23.06.2015</a:t>
            </a:fld>
            <a:endParaRPr lang="ru-RU"/>
          </a:p>
        </p:txBody>
      </p:sp>
      <p:sp>
        <p:nvSpPr>
          <p:cNvPr id="10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46050" y="6208713"/>
            <a:ext cx="4572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94C2AE-DD99-4768-B93D-CA783086F1B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51926257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719D4B-BA53-4713-83EE-9C53E9F712DD}" type="datetime1">
              <a:rPr lang="ru-RU"/>
              <a:pPr>
                <a:defRPr/>
              </a:pPr>
              <a:t>23.06.2015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714999-B1B2-477B-B05B-B0007150691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2901004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Содержимое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1CB69D-0CCC-4930-8E34-F6163CDC00E9}" type="datetime1">
              <a:rPr lang="ru-RU"/>
              <a:pPr>
                <a:defRPr/>
              </a:pPr>
              <a:t>23.06.2015</a:t>
            </a:fld>
            <a:endParaRPr lang="ru-RU"/>
          </a:p>
        </p:txBody>
      </p:sp>
      <p:sp>
        <p:nvSpPr>
          <p:cNvPr id="8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A8E8B2-0AAD-4867-89DF-FC78FD5A20E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4301004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3106FD-A213-4D1D-9173-B6EC64C725E7}" type="datetime1">
              <a:rPr lang="ru-RU"/>
              <a:pPr>
                <a:defRPr/>
              </a:pPr>
              <a:t>23.06.2015</a:t>
            </a:fld>
            <a:endParaRPr lang="ru-RU"/>
          </a:p>
        </p:txBody>
      </p:sp>
      <p:sp>
        <p:nvSpPr>
          <p:cNvPr id="4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B1D5AB-C6CA-48DF-96AF-787ECD6FE5C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2697643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4C3295-C298-4C13-94B2-20DAB7C9D161}" type="datetime1">
              <a:rPr lang="ru-RU"/>
              <a:pPr>
                <a:defRPr/>
              </a:pPr>
              <a:t>23.06.2015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0ADFBF-DF2F-43CE-83D6-F5CF6B45C69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756964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6" name="Скругленный прямоугольник 5"/>
          <p:cNvSpPr/>
          <p:nvPr/>
        </p:nvSpPr>
        <p:spPr>
          <a:xfrm>
            <a:off x="63500" y="69850"/>
            <a:ext cx="9013825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/>
          <a:lstStyle>
            <a:lvl1pPr algn="l">
              <a:buNone/>
              <a:defRPr sz="40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F476E98-CF38-43F9-BA72-55F20F7360B6}" type="datetime1">
              <a:rPr lang="ru-RU"/>
              <a:pPr>
                <a:defRPr/>
              </a:pPr>
              <a:t>23.06.2015</a:t>
            </a:fld>
            <a:endParaRPr lang="ru-RU"/>
          </a:p>
        </p:txBody>
      </p:sp>
      <p:sp>
        <p:nvSpPr>
          <p:cNvPr id="8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794809-DA8C-4374-82C5-1794A936B7D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0577271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 flipV="1">
            <a:off x="68263" y="4683125"/>
            <a:ext cx="9007475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5"/>
          <p:cNvSpPr/>
          <p:nvPr/>
        </p:nvSpPr>
        <p:spPr>
          <a:xfrm>
            <a:off x="68263" y="4649788"/>
            <a:ext cx="9007475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68263" y="4773613"/>
            <a:ext cx="9007475" cy="4762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8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25EE80A-1E03-43B3-A5C1-A03D5DD16020}" type="datetime1">
              <a:rPr lang="ru-RU"/>
              <a:pPr>
                <a:defRPr/>
              </a:pPr>
              <a:t>23.06.2015</a:t>
            </a:fld>
            <a:endParaRPr lang="ru-RU"/>
          </a:p>
        </p:txBody>
      </p:sp>
      <p:sp>
        <p:nvSpPr>
          <p:cNvPr id="9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46050" y="6208713"/>
            <a:ext cx="4572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09E80C-7326-4C75-97B4-F89CC74844A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0888027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8" name="Скругленный прямоугольник 7"/>
          <p:cNvSpPr/>
          <p:nvPr/>
        </p:nvSpPr>
        <p:spPr>
          <a:xfrm>
            <a:off x="63500" y="69850"/>
            <a:ext cx="9013825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28" name="Заголовок 21"/>
          <p:cNvSpPr>
            <a:spLocks noGrp="1"/>
          </p:cNvSpPr>
          <p:nvPr>
            <p:ph type="title"/>
          </p:nvPr>
        </p:nvSpPr>
        <p:spPr bwMode="auto">
          <a:xfrm>
            <a:off x="914400" y="274638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9144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  <a:endParaRPr lang="en-US" altLang="ru-RU" smtClean="0"/>
          </a:p>
        </p:txBody>
      </p:sp>
      <p:sp>
        <p:nvSpPr>
          <p:cNvPr id="1029" name="Текст 12"/>
          <p:cNvSpPr>
            <a:spLocks noGrp="1"/>
          </p:cNvSpPr>
          <p:nvPr>
            <p:ph type="body" idx="1"/>
          </p:nvPr>
        </p:nvSpPr>
        <p:spPr bwMode="auto">
          <a:xfrm>
            <a:off x="914400" y="1447800"/>
            <a:ext cx="7772400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  <a:endParaRPr lang="en-US" altLang="ru-RU" smtClean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smtClean="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373539C-4255-4CDF-9502-CA7E86A19B09}" type="datetime1">
              <a:rPr lang="ru-RU"/>
              <a:pPr>
                <a:defRPr/>
              </a:pPr>
              <a:t>23.06.2015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46050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fld id="{2270EB48-52E5-4598-B605-741A2895A8B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88" r:id="rId1"/>
    <p:sldLayoutId id="2147484081" r:id="rId2"/>
    <p:sldLayoutId id="2147484089" r:id="rId3"/>
    <p:sldLayoutId id="2147484082" r:id="rId4"/>
    <p:sldLayoutId id="2147484083" r:id="rId5"/>
    <p:sldLayoutId id="2147484084" r:id="rId6"/>
    <p:sldLayoutId id="2147484085" r:id="rId7"/>
    <p:sldLayoutId id="2147484090" r:id="rId8"/>
    <p:sldLayoutId id="2147484091" r:id="rId9"/>
    <p:sldLayoutId id="2147484086" r:id="rId10"/>
    <p:sldLayoutId id="2147484087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ts val="575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28600" algn="l" rtl="0" eaLnBrk="0" fontAlgn="base" hangingPunct="0">
        <a:spcBef>
          <a:spcPts val="375"/>
        </a:spcBef>
        <a:spcAft>
          <a:spcPct val="0"/>
        </a:spcAft>
        <a:buClr>
          <a:schemeClr val="accent2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ts val="375"/>
        </a:spcBef>
        <a:spcAft>
          <a:spcPct val="0"/>
        </a:spcAft>
        <a:buClr>
          <a:srgbClr val="CFD7C7"/>
        </a:buClr>
        <a:buSzPct val="8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ts val="375"/>
        </a:spcBef>
        <a:spcAft>
          <a:spcPct val="0"/>
        </a:spcAft>
        <a:buClr>
          <a:srgbClr val="E7BC29"/>
        </a:buClr>
        <a:buSzPct val="80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75"/>
        </a:spcBef>
        <a:spcAft>
          <a:spcPct val="0"/>
        </a:spcAft>
        <a:buClr>
          <a:srgbClr val="E7BC29"/>
        </a:buClr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58888" y="3357563"/>
            <a:ext cx="6400800" cy="30956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altLang="ru-RU" sz="2800" smtClean="0"/>
              <a:t>Докладчик </a:t>
            </a:r>
            <a:endParaRPr lang="ru-RU" altLang="ru-RU" sz="2800" i="1" smtClean="0"/>
          </a:p>
          <a:p>
            <a:pPr eaLnBrk="1" hangingPunct="1">
              <a:lnSpc>
                <a:spcPct val="90000"/>
              </a:lnSpc>
            </a:pPr>
            <a:endParaRPr lang="ru-RU" altLang="ru-RU" sz="2800" i="1" smtClean="0"/>
          </a:p>
          <a:p>
            <a:pPr eaLnBrk="1" hangingPunct="1">
              <a:lnSpc>
                <a:spcPct val="90000"/>
              </a:lnSpc>
            </a:pPr>
            <a:r>
              <a:rPr lang="ru-RU" altLang="ru-RU" sz="2400" i="1" smtClean="0"/>
              <a:t>Заместитель директора 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 sz="2400" i="1" smtClean="0"/>
              <a:t>Департамента научно-организационной деятельности</a:t>
            </a:r>
            <a:endParaRPr lang="en-US" altLang="ru-RU" sz="2400" i="1" smtClean="0"/>
          </a:p>
          <a:p>
            <a:pPr eaLnBrk="1" hangingPunct="1">
              <a:lnSpc>
                <a:spcPct val="90000"/>
              </a:lnSpc>
            </a:pPr>
            <a:r>
              <a:rPr lang="ru-RU" altLang="ru-RU" sz="2800" b="1" smtClean="0"/>
              <a:t>Бабкин А.В.</a:t>
            </a:r>
          </a:p>
          <a:p>
            <a:pPr eaLnBrk="1" hangingPunct="1">
              <a:lnSpc>
                <a:spcPct val="90000"/>
              </a:lnSpc>
            </a:pPr>
            <a:endParaRPr lang="ru-RU" altLang="ru-RU" sz="2400" smtClean="0"/>
          </a:p>
          <a:p>
            <a:pPr eaLnBrk="1" hangingPunct="1">
              <a:lnSpc>
                <a:spcPct val="90000"/>
              </a:lnSpc>
            </a:pPr>
            <a:r>
              <a:rPr lang="en-US" altLang="ru-RU" sz="2400" smtClean="0">
                <a:latin typeface="Cambria" pitchFamily="18" charset="0"/>
              </a:rPr>
              <a:t>2</a:t>
            </a:r>
            <a:r>
              <a:rPr lang="ru-RU" altLang="ru-RU" sz="2400" smtClean="0"/>
              <a:t>2 июня 2015 г.</a:t>
            </a:r>
          </a:p>
          <a:p>
            <a:pPr eaLnBrk="1" hangingPunct="1"/>
            <a:endParaRPr lang="ru-RU" altLang="ru-RU" smtClean="0"/>
          </a:p>
        </p:txBody>
      </p:sp>
      <p:sp>
        <p:nvSpPr>
          <p:cNvPr id="6147" name="Заголовок 1"/>
          <p:cNvSpPr>
            <a:spLocks noGrp="1"/>
          </p:cNvSpPr>
          <p:nvPr>
            <p:ph type="ctrTitle"/>
          </p:nvPr>
        </p:nvSpPr>
        <p:spPr>
          <a:xfrm>
            <a:off x="457200" y="1506538"/>
            <a:ext cx="8229600" cy="1470025"/>
          </a:xfrm>
        </p:spPr>
        <p:txBody>
          <a:bodyPr/>
          <a:lstStyle/>
          <a:p>
            <a:pPr eaLnBrk="1" hangingPunct="1"/>
            <a:r>
              <a:rPr lang="ru-RU" altLang="ru-RU" sz="3100" smtClean="0"/>
              <a:t>  Результаты участия СПбПУ в конкурсах научных работ</a:t>
            </a:r>
          </a:p>
        </p:txBody>
      </p:sp>
      <p:sp>
        <p:nvSpPr>
          <p:cNvPr id="4" name="Подзаголовок 2"/>
          <p:cNvSpPr txBox="1">
            <a:spLocks/>
          </p:cNvSpPr>
          <p:nvPr/>
        </p:nvSpPr>
        <p:spPr bwMode="auto">
          <a:xfrm>
            <a:off x="611188" y="260350"/>
            <a:ext cx="7921625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lnSpc>
                <a:spcPct val="90000"/>
              </a:lnSpc>
              <a:spcBef>
                <a:spcPts val="575"/>
              </a:spcBef>
              <a:buClr>
                <a:schemeClr val="accent1"/>
              </a:buClr>
              <a:buSzPct val="85000"/>
              <a:buFont typeface="Wingdings 2" pitchFamily="18" charset="2"/>
              <a:buNone/>
              <a:defRPr/>
            </a:pPr>
            <a:r>
              <a:rPr lang="ru-RU" altLang="ru-RU" dirty="0">
                <a:solidFill>
                  <a:schemeClr val="tx2"/>
                </a:solidFill>
                <a:latin typeface="+mn-lt"/>
                <a:cs typeface="+mn-cs"/>
              </a:rPr>
              <a:t>Санкт-Петербургский политехнический университет Петра Великого</a:t>
            </a:r>
          </a:p>
          <a:p>
            <a:pPr algn="ctr">
              <a:lnSpc>
                <a:spcPct val="90000"/>
              </a:lnSpc>
              <a:spcBef>
                <a:spcPts val="575"/>
              </a:spcBef>
              <a:buClr>
                <a:schemeClr val="accent1"/>
              </a:buClr>
              <a:buSzPct val="85000"/>
              <a:buFont typeface="Wingdings 2" pitchFamily="18" charset="2"/>
              <a:buNone/>
              <a:defRPr/>
            </a:pPr>
            <a:r>
              <a:rPr lang="ru-RU" altLang="ru-RU" dirty="0">
                <a:solidFill>
                  <a:schemeClr val="tx2"/>
                </a:solidFill>
                <a:latin typeface="+mn-lt"/>
                <a:cs typeface="+mn-cs"/>
              </a:rPr>
              <a:t>Департамент научно-организационной деятельности</a:t>
            </a:r>
          </a:p>
          <a:p>
            <a:pPr algn="ctr">
              <a:spcBef>
                <a:spcPts val="575"/>
              </a:spcBef>
              <a:buClr>
                <a:schemeClr val="accent1"/>
              </a:buClr>
              <a:buSzPct val="85000"/>
              <a:buFont typeface="Wingdings 2" pitchFamily="18" charset="2"/>
              <a:buNone/>
              <a:defRPr/>
            </a:pPr>
            <a:endParaRPr lang="ru-RU" altLang="ru-RU" sz="2600" dirty="0">
              <a:solidFill>
                <a:schemeClr val="tx2"/>
              </a:solidFill>
              <a:latin typeface="+mn-l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 bwMode="auto">
          <a:xfrm>
            <a:off x="900113" y="414338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bIns="91440" anchor="b"/>
          <a:lstStyle/>
          <a:p>
            <a:pPr eaLnBrk="0" hangingPunct="0">
              <a:defRPr/>
            </a:pPr>
            <a:r>
              <a:rPr lang="ru-RU" sz="28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Результаты участия аспирантов СПбПУ </a:t>
            </a:r>
          </a:p>
          <a:p>
            <a:pPr eaLnBrk="0" hangingPunct="0">
              <a:defRPr/>
            </a:pPr>
            <a:r>
              <a:rPr lang="ru-RU" sz="28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в конкурсе грантов </a:t>
            </a:r>
          </a:p>
          <a:p>
            <a:pPr eaLnBrk="0" hangingPunct="0">
              <a:defRPr/>
            </a:pPr>
            <a:r>
              <a:rPr lang="ru-RU" sz="28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Правительства Санкт-Петербурга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900113" y="1844675"/>
          <a:ext cx="7632700" cy="3892549"/>
        </p:xfrm>
        <a:graphic>
          <a:graphicData uri="http://schemas.openxmlformats.org/drawingml/2006/table">
            <a:tbl>
              <a:tblPr/>
              <a:tblGrid>
                <a:gridCol w="2231727"/>
                <a:gridCol w="864096"/>
                <a:gridCol w="936104"/>
                <a:gridCol w="936104"/>
                <a:gridCol w="936104"/>
                <a:gridCol w="864096"/>
                <a:gridCol w="864469"/>
              </a:tblGrid>
              <a:tr h="546459">
                <a:tc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Показатели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79" marR="685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2010</a:t>
                      </a:r>
                      <a:endParaRPr lang="ru-RU" sz="16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79" marR="685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2011</a:t>
                      </a:r>
                      <a:endParaRPr lang="ru-RU" sz="16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79" marR="685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2012</a:t>
                      </a:r>
                      <a:endParaRPr lang="ru-RU" sz="16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79" marR="685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2013</a:t>
                      </a:r>
                      <a:endParaRPr lang="ru-RU" sz="16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79" marR="685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2014</a:t>
                      </a:r>
                      <a:endParaRPr lang="ru-RU" sz="16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79" marR="685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2015</a:t>
                      </a:r>
                      <a:endParaRPr lang="ru-RU" sz="16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79" marR="685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92918">
                <a:tc>
                  <a:txBody>
                    <a:bodyPr/>
                    <a:lstStyle/>
                    <a:p>
                      <a:pPr indent="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Подано/ Планировалось</a:t>
                      </a:r>
                      <a:endParaRPr lang="ru-RU" sz="16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79" marR="685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129/100</a:t>
                      </a:r>
                    </a:p>
                  </a:txBody>
                  <a:tcPr marL="68579" marR="685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139/120</a:t>
                      </a:r>
                    </a:p>
                  </a:txBody>
                  <a:tcPr marL="68579" marR="685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146/130</a:t>
                      </a:r>
                    </a:p>
                  </a:txBody>
                  <a:tcPr marL="68579" marR="685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118/156</a:t>
                      </a:r>
                    </a:p>
                  </a:txBody>
                  <a:tcPr marL="68579" marR="685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185/175</a:t>
                      </a:r>
                      <a:endParaRPr lang="ru-RU" sz="16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79" marR="685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184/242</a:t>
                      </a:r>
                      <a:endParaRPr lang="ru-RU" sz="16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79" marR="685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97368">
                <a:tc>
                  <a:txBody>
                    <a:bodyPr/>
                    <a:lstStyle/>
                    <a:p>
                      <a:pPr indent="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Средняя активность по университету, </a:t>
                      </a:r>
                      <a:r>
                        <a:rPr lang="ru-RU" sz="16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%</a:t>
                      </a:r>
                      <a:endParaRPr lang="ru-RU" sz="16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79" marR="685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17,3</a:t>
                      </a:r>
                      <a:endParaRPr lang="ru-RU" sz="16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79" marR="685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18,7</a:t>
                      </a:r>
                      <a:endParaRPr lang="ru-RU" sz="16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79" marR="685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22,1</a:t>
                      </a:r>
                      <a:endParaRPr lang="ru-RU" sz="16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79" marR="685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19,2</a:t>
                      </a:r>
                      <a:endParaRPr lang="ru-RU" sz="16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79" marR="685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33,2</a:t>
                      </a:r>
                    </a:p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(2-го</a:t>
                      </a:r>
                      <a:r>
                        <a:rPr lang="ru-RU" sz="1600" b="1" baseline="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года 72,7)_</a:t>
                      </a:r>
                      <a:endParaRPr lang="ru-RU" sz="16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79" marR="685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39,7</a:t>
                      </a:r>
                    </a:p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(2-го года </a:t>
                      </a:r>
                    </a:p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55.3)</a:t>
                      </a:r>
                      <a:endParaRPr lang="ru-RU" sz="16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79" marR="685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7902">
                <a:tc>
                  <a:txBody>
                    <a:bodyPr/>
                    <a:lstStyle/>
                    <a:p>
                      <a:pPr indent="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Выиграно</a:t>
                      </a:r>
                      <a:endParaRPr lang="ru-RU" sz="16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79" marR="685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42</a:t>
                      </a:r>
                    </a:p>
                  </a:txBody>
                  <a:tcPr marL="68579" marR="685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45</a:t>
                      </a:r>
                    </a:p>
                  </a:txBody>
                  <a:tcPr marL="68579" marR="685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42</a:t>
                      </a:r>
                    </a:p>
                  </a:txBody>
                  <a:tcPr marL="68579" marR="685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50</a:t>
                      </a:r>
                      <a:endParaRPr lang="ru-RU" sz="16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79" marR="685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42</a:t>
                      </a:r>
                      <a:endParaRPr lang="ru-RU" sz="16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79" marR="685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</a:t>
                      </a:r>
                      <a:endParaRPr lang="ru-RU" sz="16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79" marR="685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7902">
                <a:tc>
                  <a:txBody>
                    <a:bodyPr/>
                    <a:lstStyle/>
                    <a:p>
                      <a:pPr indent="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Результативность, %</a:t>
                      </a:r>
                      <a:endParaRPr lang="ru-RU" sz="16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79" marR="685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32,6</a:t>
                      </a:r>
                      <a:endParaRPr lang="ru-RU" sz="16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79" marR="685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32,4</a:t>
                      </a:r>
                      <a:endParaRPr lang="ru-RU" sz="16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79" marR="685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29,1</a:t>
                      </a:r>
                      <a:endParaRPr lang="ru-RU" sz="16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79" marR="685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42,7</a:t>
                      </a:r>
                      <a:endParaRPr lang="ru-RU" sz="16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79" marR="685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23,4</a:t>
                      </a:r>
                      <a:endParaRPr lang="ru-RU" sz="16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79" marR="685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</a:t>
                      </a:r>
                      <a:endParaRPr lang="ru-RU" sz="16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79" marR="685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730A36-08EB-419F-9CB9-EB3434E579C8}" type="slidenum">
              <a:rPr lang="ru-RU" smtClean="0"/>
              <a:pPr>
                <a:defRPr/>
              </a:pPr>
              <a:t>10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2800" b="1" smtClean="0"/>
              <a:t>Гранты Правительства Санкт-Петербурга</a:t>
            </a:r>
            <a:br>
              <a:rPr lang="ru-RU" altLang="ru-RU" sz="2800" b="1" smtClean="0"/>
            </a:br>
            <a:r>
              <a:rPr lang="ru-RU" altLang="ru-RU" sz="2800" b="1" smtClean="0"/>
              <a:t>для студентов и аспирантов</a:t>
            </a:r>
          </a:p>
        </p:txBody>
      </p:sp>
      <p:sp>
        <p:nvSpPr>
          <p:cNvPr id="16387" name="Содержимое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1260475"/>
          </a:xfrm>
        </p:spPr>
        <p:txBody>
          <a:bodyPr/>
          <a:lstStyle/>
          <a:p>
            <a:pPr marL="514350" indent="-514350">
              <a:buFont typeface="Wingdings 2" pitchFamily="18" charset="2"/>
              <a:buNone/>
            </a:pPr>
            <a:r>
              <a:rPr lang="ru-RU" altLang="ru-RU" sz="1800" smtClean="0">
                <a:latin typeface="Times New Roman" pitchFamily="18" charset="0"/>
                <a:cs typeface="Times New Roman" pitchFamily="18" charset="0"/>
              </a:rPr>
              <a:t>Особенности 2015 года</a:t>
            </a:r>
          </a:p>
          <a:p>
            <a:pPr marL="514350" indent="-514350">
              <a:buFont typeface="Franklin Gothic Book" pitchFamily="34" charset="0"/>
              <a:buAutoNum type="arabicPeriod"/>
            </a:pPr>
            <a:r>
              <a:rPr lang="ru-RU" altLang="ru-RU" sz="1800" smtClean="0">
                <a:latin typeface="Times New Roman" pitchFamily="18" charset="0"/>
                <a:cs typeface="Times New Roman" pitchFamily="18" charset="0"/>
              </a:rPr>
              <a:t>Сокращение сроков подачи заявок (20.04 – 12.05)</a:t>
            </a:r>
          </a:p>
          <a:p>
            <a:pPr marL="514350" indent="-514350">
              <a:buFont typeface="Franklin Gothic Book" pitchFamily="34" charset="0"/>
              <a:buAutoNum type="arabicPeriod"/>
            </a:pPr>
            <a:r>
              <a:rPr lang="ru-RU" altLang="ru-RU" sz="1800" smtClean="0">
                <a:latin typeface="Times New Roman" pitchFamily="18" charset="0"/>
                <a:cs typeface="Times New Roman" pitchFamily="18" charset="0"/>
              </a:rPr>
              <a:t>Различные системы управления организацией НИР и НИРС Институтов</a:t>
            </a:r>
          </a:p>
        </p:txBody>
      </p:sp>
      <p:grpSp>
        <p:nvGrpSpPr>
          <p:cNvPr id="16388" name="Группа 50"/>
          <p:cNvGrpSpPr>
            <a:grpSpLocks/>
          </p:cNvGrpSpPr>
          <p:nvPr/>
        </p:nvGrpSpPr>
        <p:grpSpPr bwMode="auto">
          <a:xfrm>
            <a:off x="611188" y="2997200"/>
            <a:ext cx="8208962" cy="3313113"/>
            <a:chOff x="971600" y="2636912"/>
            <a:chExt cx="7992888" cy="3384376"/>
          </a:xfrm>
        </p:grpSpPr>
        <p:sp>
          <p:nvSpPr>
            <p:cNvPr id="4" name="Прямоугольник 3"/>
            <p:cNvSpPr/>
            <p:nvPr/>
          </p:nvSpPr>
          <p:spPr>
            <a:xfrm>
              <a:off x="2483309" y="2636912"/>
              <a:ext cx="4249168" cy="57568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5" name="Прямоугольник 4"/>
            <p:cNvSpPr/>
            <p:nvPr/>
          </p:nvSpPr>
          <p:spPr>
            <a:xfrm>
              <a:off x="971600" y="3574223"/>
              <a:ext cx="1800757" cy="71839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6" name="Прямоугольник 5"/>
            <p:cNvSpPr/>
            <p:nvPr/>
          </p:nvSpPr>
          <p:spPr>
            <a:xfrm>
              <a:off x="971600" y="4508292"/>
              <a:ext cx="1800757" cy="721633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7" name="Прямоугольник 6"/>
            <p:cNvSpPr/>
            <p:nvPr/>
          </p:nvSpPr>
          <p:spPr>
            <a:xfrm>
              <a:off x="3420011" y="3574223"/>
              <a:ext cx="1800757" cy="71839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8" name="Прямоугольник 7"/>
            <p:cNvSpPr/>
            <p:nvPr/>
          </p:nvSpPr>
          <p:spPr>
            <a:xfrm>
              <a:off x="3420011" y="4508292"/>
              <a:ext cx="1800757" cy="721633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9" name="Прямоугольник 8"/>
            <p:cNvSpPr/>
            <p:nvPr/>
          </p:nvSpPr>
          <p:spPr>
            <a:xfrm>
              <a:off x="6299677" y="3574223"/>
              <a:ext cx="1800758" cy="71839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10" name="Прямоугольник 9"/>
            <p:cNvSpPr/>
            <p:nvPr/>
          </p:nvSpPr>
          <p:spPr>
            <a:xfrm>
              <a:off x="5437168" y="4581266"/>
              <a:ext cx="1655460" cy="57568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11" name="Прямоугольник 10"/>
            <p:cNvSpPr/>
            <p:nvPr/>
          </p:nvSpPr>
          <p:spPr>
            <a:xfrm>
              <a:off x="7236379" y="4581266"/>
              <a:ext cx="1657006" cy="57568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12" name="Прямоугольник 11"/>
            <p:cNvSpPr/>
            <p:nvPr/>
          </p:nvSpPr>
          <p:spPr>
            <a:xfrm>
              <a:off x="5437168" y="5301277"/>
              <a:ext cx="1655460" cy="288653"/>
            </a:xfrm>
            <a:prstGeom prst="rect">
              <a:avLst/>
            </a:prstGeom>
            <a:noFill/>
            <a:ln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14" name="Прямоугольник 13"/>
            <p:cNvSpPr/>
            <p:nvPr/>
          </p:nvSpPr>
          <p:spPr>
            <a:xfrm>
              <a:off x="7236379" y="5301277"/>
              <a:ext cx="1657006" cy="288653"/>
            </a:xfrm>
            <a:prstGeom prst="rect">
              <a:avLst/>
            </a:prstGeom>
            <a:noFill/>
            <a:ln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cxnSp>
          <p:nvCxnSpPr>
            <p:cNvPr id="17" name="Прямая со стрелкой 16"/>
            <p:cNvCxnSpPr>
              <a:endCxn id="5" idx="0"/>
            </p:cNvCxnSpPr>
            <p:nvPr/>
          </p:nvCxnSpPr>
          <p:spPr>
            <a:xfrm flipH="1">
              <a:off x="1871206" y="3212597"/>
              <a:ext cx="1043357" cy="361627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Прямая со стрелкой 20"/>
            <p:cNvCxnSpPr>
              <a:endCxn id="9" idx="0"/>
            </p:cNvCxnSpPr>
            <p:nvPr/>
          </p:nvCxnSpPr>
          <p:spPr>
            <a:xfrm>
              <a:off x="5797320" y="3212597"/>
              <a:ext cx="1403509" cy="361627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Прямая со стрелкой 22"/>
            <p:cNvCxnSpPr>
              <a:stCxn id="5" idx="2"/>
              <a:endCxn id="6" idx="0"/>
            </p:cNvCxnSpPr>
            <p:nvPr/>
          </p:nvCxnSpPr>
          <p:spPr>
            <a:xfrm>
              <a:off x="1871206" y="4292613"/>
              <a:ext cx="0" cy="21567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Прямая со стрелкой 25"/>
            <p:cNvCxnSpPr>
              <a:stCxn id="7" idx="2"/>
              <a:endCxn id="8" idx="0"/>
            </p:cNvCxnSpPr>
            <p:nvPr/>
          </p:nvCxnSpPr>
          <p:spPr>
            <a:xfrm>
              <a:off x="4319617" y="4292613"/>
              <a:ext cx="0" cy="21567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Прямая со стрелкой 29"/>
            <p:cNvCxnSpPr>
              <a:endCxn id="7" idx="0"/>
            </p:cNvCxnSpPr>
            <p:nvPr/>
          </p:nvCxnSpPr>
          <p:spPr>
            <a:xfrm flipH="1">
              <a:off x="4319617" y="3212597"/>
              <a:ext cx="37097" cy="361627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Прямая со стрелкой 34"/>
            <p:cNvCxnSpPr>
              <a:endCxn id="10" idx="0"/>
            </p:cNvCxnSpPr>
            <p:nvPr/>
          </p:nvCxnSpPr>
          <p:spPr>
            <a:xfrm flipH="1">
              <a:off x="6264126" y="4292613"/>
              <a:ext cx="323054" cy="288653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Прямая со стрелкой 36"/>
            <p:cNvCxnSpPr>
              <a:endCxn id="11" idx="0"/>
            </p:cNvCxnSpPr>
            <p:nvPr/>
          </p:nvCxnSpPr>
          <p:spPr>
            <a:xfrm>
              <a:off x="7740282" y="4292613"/>
              <a:ext cx="324600" cy="288653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407" name="TextBox 37"/>
            <p:cNvSpPr txBox="1">
              <a:spLocks noChangeArrowheads="1"/>
            </p:cNvSpPr>
            <p:nvPr/>
          </p:nvSpPr>
          <p:spPr bwMode="auto">
            <a:xfrm>
              <a:off x="2915816" y="2708920"/>
              <a:ext cx="3312368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ts val="575"/>
                </a:spcBef>
                <a:buClr>
                  <a:schemeClr val="accent1"/>
                </a:buClr>
                <a:buSzPct val="85000"/>
                <a:buFont typeface="Wingdings 2" pitchFamily="18" charset="2"/>
                <a:buChar char=""/>
                <a:defRPr sz="2600">
                  <a:solidFill>
                    <a:schemeClr val="tx1"/>
                  </a:solidFill>
                  <a:latin typeface="Cambria" pitchFamily="18" charset="0"/>
                </a:defRPr>
              </a:lvl1pPr>
              <a:lvl2pPr marL="742950" indent="-285750" eaLnBrk="0" hangingPunct="0">
                <a:spcBef>
                  <a:spcPts val="375"/>
                </a:spcBef>
                <a:buClr>
                  <a:schemeClr val="accent2"/>
                </a:buClr>
                <a:buSzPct val="85000"/>
                <a:buFont typeface="Wingdings 2" pitchFamily="18" charset="2"/>
                <a:buChar char=""/>
                <a:defRPr sz="2400">
                  <a:solidFill>
                    <a:schemeClr val="tx1"/>
                  </a:solidFill>
                  <a:latin typeface="Cambria" pitchFamily="18" charset="0"/>
                </a:defRPr>
              </a:lvl2pPr>
              <a:lvl3pPr marL="1143000" indent="-228600" eaLnBrk="0" hangingPunct="0">
                <a:spcBef>
                  <a:spcPts val="375"/>
                </a:spcBef>
                <a:buClr>
                  <a:srgbClr val="CFD7C7"/>
                </a:buClr>
                <a:buSzPct val="85000"/>
                <a:buFont typeface="Wingdings 2" pitchFamily="18" charset="2"/>
                <a:buChar char=""/>
                <a:defRPr sz="2000">
                  <a:solidFill>
                    <a:schemeClr val="tx1"/>
                  </a:solidFill>
                  <a:latin typeface="Cambria" pitchFamily="18" charset="0"/>
                </a:defRPr>
              </a:lvl3pPr>
              <a:lvl4pPr marL="1600200" indent="-228600" eaLnBrk="0" hangingPunct="0">
                <a:spcBef>
                  <a:spcPts val="375"/>
                </a:spcBef>
                <a:buClr>
                  <a:srgbClr val="E7BC29"/>
                </a:buClr>
                <a:buSzPct val="80000"/>
                <a:buFont typeface="Wingdings 2" pitchFamily="18" charset="2"/>
                <a:buChar char=""/>
                <a:defRPr sz="2000">
                  <a:solidFill>
                    <a:schemeClr val="tx1"/>
                  </a:solidFill>
                  <a:latin typeface="Cambria" pitchFamily="18" charset="0"/>
                </a:defRPr>
              </a:lvl4pPr>
              <a:lvl5pPr marL="2057400" indent="-228600" eaLnBrk="0" hangingPunct="0">
                <a:spcBef>
                  <a:spcPts val="375"/>
                </a:spcBef>
                <a:buClr>
                  <a:srgbClr val="E7BC29"/>
                </a:buClr>
                <a:buChar char="o"/>
                <a:defRPr sz="2000">
                  <a:solidFill>
                    <a:schemeClr val="tx1"/>
                  </a:solidFill>
                  <a:latin typeface="Cambria" pitchFamily="18" charset="0"/>
                </a:defRPr>
              </a:lvl5pPr>
              <a:lvl6pPr marL="2514600" indent="-228600" eaLnBrk="0" fontAlgn="base" hangingPunct="0">
                <a:spcBef>
                  <a:spcPts val="375"/>
                </a:spcBef>
                <a:spcAft>
                  <a:spcPct val="0"/>
                </a:spcAft>
                <a:buClr>
                  <a:srgbClr val="E7BC29"/>
                </a:buClr>
                <a:buChar char="o"/>
                <a:defRPr sz="2000">
                  <a:solidFill>
                    <a:schemeClr val="tx1"/>
                  </a:solidFill>
                  <a:latin typeface="Cambria" pitchFamily="18" charset="0"/>
                </a:defRPr>
              </a:lvl6pPr>
              <a:lvl7pPr marL="2971800" indent="-228600" eaLnBrk="0" fontAlgn="base" hangingPunct="0">
                <a:spcBef>
                  <a:spcPts val="375"/>
                </a:spcBef>
                <a:spcAft>
                  <a:spcPct val="0"/>
                </a:spcAft>
                <a:buClr>
                  <a:srgbClr val="E7BC29"/>
                </a:buClr>
                <a:buChar char="o"/>
                <a:defRPr sz="2000">
                  <a:solidFill>
                    <a:schemeClr val="tx1"/>
                  </a:solidFill>
                  <a:latin typeface="Cambria" pitchFamily="18" charset="0"/>
                </a:defRPr>
              </a:lvl7pPr>
              <a:lvl8pPr marL="3429000" indent="-228600" eaLnBrk="0" fontAlgn="base" hangingPunct="0">
                <a:spcBef>
                  <a:spcPts val="375"/>
                </a:spcBef>
                <a:spcAft>
                  <a:spcPct val="0"/>
                </a:spcAft>
                <a:buClr>
                  <a:srgbClr val="E7BC29"/>
                </a:buClr>
                <a:buChar char="o"/>
                <a:defRPr sz="2000">
                  <a:solidFill>
                    <a:schemeClr val="tx1"/>
                  </a:solidFill>
                  <a:latin typeface="Cambria" pitchFamily="18" charset="0"/>
                </a:defRPr>
              </a:lvl8pPr>
              <a:lvl9pPr marL="3886200" indent="-228600" eaLnBrk="0" fontAlgn="base" hangingPunct="0">
                <a:spcBef>
                  <a:spcPts val="375"/>
                </a:spcBef>
                <a:spcAft>
                  <a:spcPct val="0"/>
                </a:spcAft>
                <a:buClr>
                  <a:srgbClr val="E7BC29"/>
                </a:buClr>
                <a:buChar char="o"/>
                <a:defRPr sz="2000">
                  <a:solidFill>
                    <a:schemeClr val="tx1"/>
                  </a:solidFill>
                  <a:latin typeface="Cambria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ru-RU" altLang="ru-RU" sz="2000">
                  <a:latin typeface="Times New Roman" pitchFamily="18" charset="0"/>
                  <a:cs typeface="Times New Roman" pitchFamily="18" charset="0"/>
                </a:rPr>
                <a:t>Модели управления</a:t>
              </a:r>
            </a:p>
          </p:txBody>
        </p:sp>
        <p:sp>
          <p:nvSpPr>
            <p:cNvPr id="16408" name="TextBox 38"/>
            <p:cNvSpPr txBox="1">
              <a:spLocks noChangeArrowheads="1"/>
            </p:cNvSpPr>
            <p:nvPr/>
          </p:nvSpPr>
          <p:spPr bwMode="auto">
            <a:xfrm>
              <a:off x="971600" y="3645024"/>
              <a:ext cx="1800200" cy="5847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ts val="575"/>
                </a:spcBef>
                <a:buClr>
                  <a:schemeClr val="accent1"/>
                </a:buClr>
                <a:buSzPct val="85000"/>
                <a:buFont typeface="Wingdings 2" pitchFamily="18" charset="2"/>
                <a:buChar char=""/>
                <a:defRPr sz="2600">
                  <a:solidFill>
                    <a:schemeClr val="tx1"/>
                  </a:solidFill>
                  <a:latin typeface="Cambria" pitchFamily="18" charset="0"/>
                </a:defRPr>
              </a:lvl1pPr>
              <a:lvl2pPr marL="742950" indent="-285750" eaLnBrk="0" hangingPunct="0">
                <a:spcBef>
                  <a:spcPts val="375"/>
                </a:spcBef>
                <a:buClr>
                  <a:schemeClr val="accent2"/>
                </a:buClr>
                <a:buSzPct val="85000"/>
                <a:buFont typeface="Wingdings 2" pitchFamily="18" charset="2"/>
                <a:buChar char=""/>
                <a:defRPr sz="2400">
                  <a:solidFill>
                    <a:schemeClr val="tx1"/>
                  </a:solidFill>
                  <a:latin typeface="Cambria" pitchFamily="18" charset="0"/>
                </a:defRPr>
              </a:lvl2pPr>
              <a:lvl3pPr marL="1143000" indent="-228600" eaLnBrk="0" hangingPunct="0">
                <a:spcBef>
                  <a:spcPts val="375"/>
                </a:spcBef>
                <a:buClr>
                  <a:srgbClr val="CFD7C7"/>
                </a:buClr>
                <a:buSzPct val="85000"/>
                <a:buFont typeface="Wingdings 2" pitchFamily="18" charset="2"/>
                <a:buChar char=""/>
                <a:defRPr sz="2000">
                  <a:solidFill>
                    <a:schemeClr val="tx1"/>
                  </a:solidFill>
                  <a:latin typeface="Cambria" pitchFamily="18" charset="0"/>
                </a:defRPr>
              </a:lvl3pPr>
              <a:lvl4pPr marL="1600200" indent="-228600" eaLnBrk="0" hangingPunct="0">
                <a:spcBef>
                  <a:spcPts val="375"/>
                </a:spcBef>
                <a:buClr>
                  <a:srgbClr val="E7BC29"/>
                </a:buClr>
                <a:buSzPct val="80000"/>
                <a:buFont typeface="Wingdings 2" pitchFamily="18" charset="2"/>
                <a:buChar char=""/>
                <a:defRPr sz="2000">
                  <a:solidFill>
                    <a:schemeClr val="tx1"/>
                  </a:solidFill>
                  <a:latin typeface="Cambria" pitchFamily="18" charset="0"/>
                </a:defRPr>
              </a:lvl4pPr>
              <a:lvl5pPr marL="2057400" indent="-228600" eaLnBrk="0" hangingPunct="0">
                <a:spcBef>
                  <a:spcPts val="375"/>
                </a:spcBef>
                <a:buClr>
                  <a:srgbClr val="E7BC29"/>
                </a:buClr>
                <a:buChar char="o"/>
                <a:defRPr sz="2000">
                  <a:solidFill>
                    <a:schemeClr val="tx1"/>
                  </a:solidFill>
                  <a:latin typeface="Cambria" pitchFamily="18" charset="0"/>
                </a:defRPr>
              </a:lvl5pPr>
              <a:lvl6pPr marL="2514600" indent="-228600" eaLnBrk="0" fontAlgn="base" hangingPunct="0">
                <a:spcBef>
                  <a:spcPts val="375"/>
                </a:spcBef>
                <a:spcAft>
                  <a:spcPct val="0"/>
                </a:spcAft>
                <a:buClr>
                  <a:srgbClr val="E7BC29"/>
                </a:buClr>
                <a:buChar char="o"/>
                <a:defRPr sz="2000">
                  <a:solidFill>
                    <a:schemeClr val="tx1"/>
                  </a:solidFill>
                  <a:latin typeface="Cambria" pitchFamily="18" charset="0"/>
                </a:defRPr>
              </a:lvl6pPr>
              <a:lvl7pPr marL="2971800" indent="-228600" eaLnBrk="0" fontAlgn="base" hangingPunct="0">
                <a:spcBef>
                  <a:spcPts val="375"/>
                </a:spcBef>
                <a:spcAft>
                  <a:spcPct val="0"/>
                </a:spcAft>
                <a:buClr>
                  <a:srgbClr val="E7BC29"/>
                </a:buClr>
                <a:buChar char="o"/>
                <a:defRPr sz="2000">
                  <a:solidFill>
                    <a:schemeClr val="tx1"/>
                  </a:solidFill>
                  <a:latin typeface="Cambria" pitchFamily="18" charset="0"/>
                </a:defRPr>
              </a:lvl7pPr>
              <a:lvl8pPr marL="3429000" indent="-228600" eaLnBrk="0" fontAlgn="base" hangingPunct="0">
                <a:spcBef>
                  <a:spcPts val="375"/>
                </a:spcBef>
                <a:spcAft>
                  <a:spcPct val="0"/>
                </a:spcAft>
                <a:buClr>
                  <a:srgbClr val="E7BC29"/>
                </a:buClr>
                <a:buChar char="o"/>
                <a:defRPr sz="2000">
                  <a:solidFill>
                    <a:schemeClr val="tx1"/>
                  </a:solidFill>
                  <a:latin typeface="Cambria" pitchFamily="18" charset="0"/>
                </a:defRPr>
              </a:lvl8pPr>
              <a:lvl9pPr marL="3886200" indent="-228600" eaLnBrk="0" fontAlgn="base" hangingPunct="0">
                <a:spcBef>
                  <a:spcPts val="375"/>
                </a:spcBef>
                <a:spcAft>
                  <a:spcPct val="0"/>
                </a:spcAft>
                <a:buClr>
                  <a:srgbClr val="E7BC29"/>
                </a:buClr>
                <a:buChar char="o"/>
                <a:defRPr sz="2000">
                  <a:solidFill>
                    <a:schemeClr val="tx1"/>
                  </a:solidFill>
                  <a:latin typeface="Cambria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ru-RU" altLang="ru-RU" sz="1600">
                  <a:latin typeface="Times New Roman" pitchFamily="18" charset="0"/>
                  <a:cs typeface="Times New Roman" pitchFamily="18" charset="0"/>
                </a:rPr>
                <a:t>Директор института</a:t>
              </a:r>
            </a:p>
          </p:txBody>
        </p:sp>
        <p:sp>
          <p:nvSpPr>
            <p:cNvPr id="16409" name="TextBox 39"/>
            <p:cNvSpPr txBox="1">
              <a:spLocks noChangeArrowheads="1"/>
            </p:cNvSpPr>
            <p:nvPr/>
          </p:nvSpPr>
          <p:spPr bwMode="auto">
            <a:xfrm>
              <a:off x="3419872" y="3645024"/>
              <a:ext cx="1800200" cy="5847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ts val="575"/>
                </a:spcBef>
                <a:buClr>
                  <a:schemeClr val="accent1"/>
                </a:buClr>
                <a:buSzPct val="85000"/>
                <a:buFont typeface="Wingdings 2" pitchFamily="18" charset="2"/>
                <a:buChar char=""/>
                <a:defRPr sz="2600">
                  <a:solidFill>
                    <a:schemeClr val="tx1"/>
                  </a:solidFill>
                  <a:latin typeface="Cambria" pitchFamily="18" charset="0"/>
                </a:defRPr>
              </a:lvl1pPr>
              <a:lvl2pPr marL="742950" indent="-285750" eaLnBrk="0" hangingPunct="0">
                <a:spcBef>
                  <a:spcPts val="375"/>
                </a:spcBef>
                <a:buClr>
                  <a:schemeClr val="accent2"/>
                </a:buClr>
                <a:buSzPct val="85000"/>
                <a:buFont typeface="Wingdings 2" pitchFamily="18" charset="2"/>
                <a:buChar char=""/>
                <a:defRPr sz="2400">
                  <a:solidFill>
                    <a:schemeClr val="tx1"/>
                  </a:solidFill>
                  <a:latin typeface="Cambria" pitchFamily="18" charset="0"/>
                </a:defRPr>
              </a:lvl2pPr>
              <a:lvl3pPr marL="1143000" indent="-228600" eaLnBrk="0" hangingPunct="0">
                <a:spcBef>
                  <a:spcPts val="375"/>
                </a:spcBef>
                <a:buClr>
                  <a:srgbClr val="CFD7C7"/>
                </a:buClr>
                <a:buSzPct val="85000"/>
                <a:buFont typeface="Wingdings 2" pitchFamily="18" charset="2"/>
                <a:buChar char=""/>
                <a:defRPr sz="2000">
                  <a:solidFill>
                    <a:schemeClr val="tx1"/>
                  </a:solidFill>
                  <a:latin typeface="Cambria" pitchFamily="18" charset="0"/>
                </a:defRPr>
              </a:lvl3pPr>
              <a:lvl4pPr marL="1600200" indent="-228600" eaLnBrk="0" hangingPunct="0">
                <a:spcBef>
                  <a:spcPts val="375"/>
                </a:spcBef>
                <a:buClr>
                  <a:srgbClr val="E7BC29"/>
                </a:buClr>
                <a:buSzPct val="80000"/>
                <a:buFont typeface="Wingdings 2" pitchFamily="18" charset="2"/>
                <a:buChar char=""/>
                <a:defRPr sz="2000">
                  <a:solidFill>
                    <a:schemeClr val="tx1"/>
                  </a:solidFill>
                  <a:latin typeface="Cambria" pitchFamily="18" charset="0"/>
                </a:defRPr>
              </a:lvl4pPr>
              <a:lvl5pPr marL="2057400" indent="-228600" eaLnBrk="0" hangingPunct="0">
                <a:spcBef>
                  <a:spcPts val="375"/>
                </a:spcBef>
                <a:buClr>
                  <a:srgbClr val="E7BC29"/>
                </a:buClr>
                <a:buChar char="o"/>
                <a:defRPr sz="2000">
                  <a:solidFill>
                    <a:schemeClr val="tx1"/>
                  </a:solidFill>
                  <a:latin typeface="Cambria" pitchFamily="18" charset="0"/>
                </a:defRPr>
              </a:lvl5pPr>
              <a:lvl6pPr marL="2514600" indent="-228600" eaLnBrk="0" fontAlgn="base" hangingPunct="0">
                <a:spcBef>
                  <a:spcPts val="375"/>
                </a:spcBef>
                <a:spcAft>
                  <a:spcPct val="0"/>
                </a:spcAft>
                <a:buClr>
                  <a:srgbClr val="E7BC29"/>
                </a:buClr>
                <a:buChar char="o"/>
                <a:defRPr sz="2000">
                  <a:solidFill>
                    <a:schemeClr val="tx1"/>
                  </a:solidFill>
                  <a:latin typeface="Cambria" pitchFamily="18" charset="0"/>
                </a:defRPr>
              </a:lvl6pPr>
              <a:lvl7pPr marL="2971800" indent="-228600" eaLnBrk="0" fontAlgn="base" hangingPunct="0">
                <a:spcBef>
                  <a:spcPts val="375"/>
                </a:spcBef>
                <a:spcAft>
                  <a:spcPct val="0"/>
                </a:spcAft>
                <a:buClr>
                  <a:srgbClr val="E7BC29"/>
                </a:buClr>
                <a:buChar char="o"/>
                <a:defRPr sz="2000">
                  <a:solidFill>
                    <a:schemeClr val="tx1"/>
                  </a:solidFill>
                  <a:latin typeface="Cambria" pitchFamily="18" charset="0"/>
                </a:defRPr>
              </a:lvl7pPr>
              <a:lvl8pPr marL="3429000" indent="-228600" eaLnBrk="0" fontAlgn="base" hangingPunct="0">
                <a:spcBef>
                  <a:spcPts val="375"/>
                </a:spcBef>
                <a:spcAft>
                  <a:spcPct val="0"/>
                </a:spcAft>
                <a:buClr>
                  <a:srgbClr val="E7BC29"/>
                </a:buClr>
                <a:buChar char="o"/>
                <a:defRPr sz="2000">
                  <a:solidFill>
                    <a:schemeClr val="tx1"/>
                  </a:solidFill>
                  <a:latin typeface="Cambria" pitchFamily="18" charset="0"/>
                </a:defRPr>
              </a:lvl8pPr>
              <a:lvl9pPr marL="3886200" indent="-228600" eaLnBrk="0" fontAlgn="base" hangingPunct="0">
                <a:spcBef>
                  <a:spcPts val="375"/>
                </a:spcBef>
                <a:spcAft>
                  <a:spcPct val="0"/>
                </a:spcAft>
                <a:buClr>
                  <a:srgbClr val="E7BC29"/>
                </a:buClr>
                <a:buChar char="o"/>
                <a:defRPr sz="2000">
                  <a:solidFill>
                    <a:schemeClr val="tx1"/>
                  </a:solidFill>
                  <a:latin typeface="Cambria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ru-RU" altLang="ru-RU" sz="1600">
                  <a:latin typeface="Times New Roman" pitchFamily="18" charset="0"/>
                  <a:cs typeface="Times New Roman" pitchFamily="18" charset="0"/>
                </a:rPr>
                <a:t>Директор института</a:t>
              </a:r>
            </a:p>
          </p:txBody>
        </p:sp>
        <p:sp>
          <p:nvSpPr>
            <p:cNvPr id="16410" name="TextBox 40"/>
            <p:cNvSpPr txBox="1">
              <a:spLocks noChangeArrowheads="1"/>
            </p:cNvSpPr>
            <p:nvPr/>
          </p:nvSpPr>
          <p:spPr bwMode="auto">
            <a:xfrm>
              <a:off x="6300192" y="3645024"/>
              <a:ext cx="1800200" cy="5847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ts val="575"/>
                </a:spcBef>
                <a:buClr>
                  <a:schemeClr val="accent1"/>
                </a:buClr>
                <a:buSzPct val="85000"/>
                <a:buFont typeface="Wingdings 2" pitchFamily="18" charset="2"/>
                <a:buChar char=""/>
                <a:defRPr sz="2600">
                  <a:solidFill>
                    <a:schemeClr val="tx1"/>
                  </a:solidFill>
                  <a:latin typeface="Cambria" pitchFamily="18" charset="0"/>
                </a:defRPr>
              </a:lvl1pPr>
              <a:lvl2pPr marL="742950" indent="-285750" eaLnBrk="0" hangingPunct="0">
                <a:spcBef>
                  <a:spcPts val="375"/>
                </a:spcBef>
                <a:buClr>
                  <a:schemeClr val="accent2"/>
                </a:buClr>
                <a:buSzPct val="85000"/>
                <a:buFont typeface="Wingdings 2" pitchFamily="18" charset="2"/>
                <a:buChar char=""/>
                <a:defRPr sz="2400">
                  <a:solidFill>
                    <a:schemeClr val="tx1"/>
                  </a:solidFill>
                  <a:latin typeface="Cambria" pitchFamily="18" charset="0"/>
                </a:defRPr>
              </a:lvl2pPr>
              <a:lvl3pPr marL="1143000" indent="-228600" eaLnBrk="0" hangingPunct="0">
                <a:spcBef>
                  <a:spcPts val="375"/>
                </a:spcBef>
                <a:buClr>
                  <a:srgbClr val="CFD7C7"/>
                </a:buClr>
                <a:buSzPct val="85000"/>
                <a:buFont typeface="Wingdings 2" pitchFamily="18" charset="2"/>
                <a:buChar char=""/>
                <a:defRPr sz="2000">
                  <a:solidFill>
                    <a:schemeClr val="tx1"/>
                  </a:solidFill>
                  <a:latin typeface="Cambria" pitchFamily="18" charset="0"/>
                </a:defRPr>
              </a:lvl3pPr>
              <a:lvl4pPr marL="1600200" indent="-228600" eaLnBrk="0" hangingPunct="0">
                <a:spcBef>
                  <a:spcPts val="375"/>
                </a:spcBef>
                <a:buClr>
                  <a:srgbClr val="E7BC29"/>
                </a:buClr>
                <a:buSzPct val="80000"/>
                <a:buFont typeface="Wingdings 2" pitchFamily="18" charset="2"/>
                <a:buChar char=""/>
                <a:defRPr sz="2000">
                  <a:solidFill>
                    <a:schemeClr val="tx1"/>
                  </a:solidFill>
                  <a:latin typeface="Cambria" pitchFamily="18" charset="0"/>
                </a:defRPr>
              </a:lvl4pPr>
              <a:lvl5pPr marL="2057400" indent="-228600" eaLnBrk="0" hangingPunct="0">
                <a:spcBef>
                  <a:spcPts val="375"/>
                </a:spcBef>
                <a:buClr>
                  <a:srgbClr val="E7BC29"/>
                </a:buClr>
                <a:buChar char="o"/>
                <a:defRPr sz="2000">
                  <a:solidFill>
                    <a:schemeClr val="tx1"/>
                  </a:solidFill>
                  <a:latin typeface="Cambria" pitchFamily="18" charset="0"/>
                </a:defRPr>
              </a:lvl5pPr>
              <a:lvl6pPr marL="2514600" indent="-228600" eaLnBrk="0" fontAlgn="base" hangingPunct="0">
                <a:spcBef>
                  <a:spcPts val="375"/>
                </a:spcBef>
                <a:spcAft>
                  <a:spcPct val="0"/>
                </a:spcAft>
                <a:buClr>
                  <a:srgbClr val="E7BC29"/>
                </a:buClr>
                <a:buChar char="o"/>
                <a:defRPr sz="2000">
                  <a:solidFill>
                    <a:schemeClr val="tx1"/>
                  </a:solidFill>
                  <a:latin typeface="Cambria" pitchFamily="18" charset="0"/>
                </a:defRPr>
              </a:lvl6pPr>
              <a:lvl7pPr marL="2971800" indent="-228600" eaLnBrk="0" fontAlgn="base" hangingPunct="0">
                <a:spcBef>
                  <a:spcPts val="375"/>
                </a:spcBef>
                <a:spcAft>
                  <a:spcPct val="0"/>
                </a:spcAft>
                <a:buClr>
                  <a:srgbClr val="E7BC29"/>
                </a:buClr>
                <a:buChar char="o"/>
                <a:defRPr sz="2000">
                  <a:solidFill>
                    <a:schemeClr val="tx1"/>
                  </a:solidFill>
                  <a:latin typeface="Cambria" pitchFamily="18" charset="0"/>
                </a:defRPr>
              </a:lvl7pPr>
              <a:lvl8pPr marL="3429000" indent="-228600" eaLnBrk="0" fontAlgn="base" hangingPunct="0">
                <a:spcBef>
                  <a:spcPts val="375"/>
                </a:spcBef>
                <a:spcAft>
                  <a:spcPct val="0"/>
                </a:spcAft>
                <a:buClr>
                  <a:srgbClr val="E7BC29"/>
                </a:buClr>
                <a:buChar char="o"/>
                <a:defRPr sz="2000">
                  <a:solidFill>
                    <a:schemeClr val="tx1"/>
                  </a:solidFill>
                  <a:latin typeface="Cambria" pitchFamily="18" charset="0"/>
                </a:defRPr>
              </a:lvl8pPr>
              <a:lvl9pPr marL="3886200" indent="-228600" eaLnBrk="0" fontAlgn="base" hangingPunct="0">
                <a:spcBef>
                  <a:spcPts val="375"/>
                </a:spcBef>
                <a:spcAft>
                  <a:spcPct val="0"/>
                </a:spcAft>
                <a:buClr>
                  <a:srgbClr val="E7BC29"/>
                </a:buClr>
                <a:buChar char="o"/>
                <a:defRPr sz="2000">
                  <a:solidFill>
                    <a:schemeClr val="tx1"/>
                  </a:solidFill>
                  <a:latin typeface="Cambria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ru-RU" altLang="ru-RU" sz="1600">
                  <a:latin typeface="Times New Roman" pitchFamily="18" charset="0"/>
                  <a:cs typeface="Times New Roman" pitchFamily="18" charset="0"/>
                </a:rPr>
                <a:t>Директор института</a:t>
              </a:r>
            </a:p>
          </p:txBody>
        </p:sp>
        <p:sp>
          <p:nvSpPr>
            <p:cNvPr id="16411" name="TextBox 41"/>
            <p:cNvSpPr txBox="1">
              <a:spLocks noChangeArrowheads="1"/>
            </p:cNvSpPr>
            <p:nvPr/>
          </p:nvSpPr>
          <p:spPr bwMode="auto">
            <a:xfrm>
              <a:off x="971600" y="4653136"/>
              <a:ext cx="1800200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ts val="575"/>
                </a:spcBef>
                <a:buClr>
                  <a:schemeClr val="accent1"/>
                </a:buClr>
                <a:buSzPct val="85000"/>
                <a:buFont typeface="Wingdings 2" pitchFamily="18" charset="2"/>
                <a:buChar char=""/>
                <a:defRPr sz="2600">
                  <a:solidFill>
                    <a:schemeClr val="tx1"/>
                  </a:solidFill>
                  <a:latin typeface="Cambria" pitchFamily="18" charset="0"/>
                </a:defRPr>
              </a:lvl1pPr>
              <a:lvl2pPr marL="742950" indent="-285750" eaLnBrk="0" hangingPunct="0">
                <a:spcBef>
                  <a:spcPts val="375"/>
                </a:spcBef>
                <a:buClr>
                  <a:schemeClr val="accent2"/>
                </a:buClr>
                <a:buSzPct val="85000"/>
                <a:buFont typeface="Wingdings 2" pitchFamily="18" charset="2"/>
                <a:buChar char=""/>
                <a:defRPr sz="2400">
                  <a:solidFill>
                    <a:schemeClr val="tx1"/>
                  </a:solidFill>
                  <a:latin typeface="Cambria" pitchFamily="18" charset="0"/>
                </a:defRPr>
              </a:lvl2pPr>
              <a:lvl3pPr marL="1143000" indent="-228600" eaLnBrk="0" hangingPunct="0">
                <a:spcBef>
                  <a:spcPts val="375"/>
                </a:spcBef>
                <a:buClr>
                  <a:srgbClr val="CFD7C7"/>
                </a:buClr>
                <a:buSzPct val="85000"/>
                <a:buFont typeface="Wingdings 2" pitchFamily="18" charset="2"/>
                <a:buChar char=""/>
                <a:defRPr sz="2000">
                  <a:solidFill>
                    <a:schemeClr val="tx1"/>
                  </a:solidFill>
                  <a:latin typeface="Cambria" pitchFamily="18" charset="0"/>
                </a:defRPr>
              </a:lvl3pPr>
              <a:lvl4pPr marL="1600200" indent="-228600" eaLnBrk="0" hangingPunct="0">
                <a:spcBef>
                  <a:spcPts val="375"/>
                </a:spcBef>
                <a:buClr>
                  <a:srgbClr val="E7BC29"/>
                </a:buClr>
                <a:buSzPct val="80000"/>
                <a:buFont typeface="Wingdings 2" pitchFamily="18" charset="2"/>
                <a:buChar char=""/>
                <a:defRPr sz="2000">
                  <a:solidFill>
                    <a:schemeClr val="tx1"/>
                  </a:solidFill>
                  <a:latin typeface="Cambria" pitchFamily="18" charset="0"/>
                </a:defRPr>
              </a:lvl4pPr>
              <a:lvl5pPr marL="2057400" indent="-228600" eaLnBrk="0" hangingPunct="0">
                <a:spcBef>
                  <a:spcPts val="375"/>
                </a:spcBef>
                <a:buClr>
                  <a:srgbClr val="E7BC29"/>
                </a:buClr>
                <a:buChar char="o"/>
                <a:defRPr sz="2000">
                  <a:solidFill>
                    <a:schemeClr val="tx1"/>
                  </a:solidFill>
                  <a:latin typeface="Cambria" pitchFamily="18" charset="0"/>
                </a:defRPr>
              </a:lvl5pPr>
              <a:lvl6pPr marL="2514600" indent="-228600" eaLnBrk="0" fontAlgn="base" hangingPunct="0">
                <a:spcBef>
                  <a:spcPts val="375"/>
                </a:spcBef>
                <a:spcAft>
                  <a:spcPct val="0"/>
                </a:spcAft>
                <a:buClr>
                  <a:srgbClr val="E7BC29"/>
                </a:buClr>
                <a:buChar char="o"/>
                <a:defRPr sz="2000">
                  <a:solidFill>
                    <a:schemeClr val="tx1"/>
                  </a:solidFill>
                  <a:latin typeface="Cambria" pitchFamily="18" charset="0"/>
                </a:defRPr>
              </a:lvl6pPr>
              <a:lvl7pPr marL="2971800" indent="-228600" eaLnBrk="0" fontAlgn="base" hangingPunct="0">
                <a:spcBef>
                  <a:spcPts val="375"/>
                </a:spcBef>
                <a:spcAft>
                  <a:spcPct val="0"/>
                </a:spcAft>
                <a:buClr>
                  <a:srgbClr val="E7BC29"/>
                </a:buClr>
                <a:buChar char="o"/>
                <a:defRPr sz="2000">
                  <a:solidFill>
                    <a:schemeClr val="tx1"/>
                  </a:solidFill>
                  <a:latin typeface="Cambria" pitchFamily="18" charset="0"/>
                </a:defRPr>
              </a:lvl7pPr>
              <a:lvl8pPr marL="3429000" indent="-228600" eaLnBrk="0" fontAlgn="base" hangingPunct="0">
                <a:spcBef>
                  <a:spcPts val="375"/>
                </a:spcBef>
                <a:spcAft>
                  <a:spcPct val="0"/>
                </a:spcAft>
                <a:buClr>
                  <a:srgbClr val="E7BC29"/>
                </a:buClr>
                <a:buChar char="o"/>
                <a:defRPr sz="2000">
                  <a:solidFill>
                    <a:schemeClr val="tx1"/>
                  </a:solidFill>
                  <a:latin typeface="Cambria" pitchFamily="18" charset="0"/>
                </a:defRPr>
              </a:lvl8pPr>
              <a:lvl9pPr marL="3886200" indent="-228600" eaLnBrk="0" fontAlgn="base" hangingPunct="0">
                <a:spcBef>
                  <a:spcPts val="375"/>
                </a:spcBef>
                <a:spcAft>
                  <a:spcPct val="0"/>
                </a:spcAft>
                <a:buClr>
                  <a:srgbClr val="E7BC29"/>
                </a:buClr>
                <a:buChar char="o"/>
                <a:defRPr sz="2000">
                  <a:solidFill>
                    <a:schemeClr val="tx1"/>
                  </a:solidFill>
                  <a:latin typeface="Cambria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ru-RU" altLang="ru-RU" sz="1600">
                  <a:latin typeface="Times New Roman" pitchFamily="18" charset="0"/>
                  <a:cs typeface="Times New Roman" pitchFamily="18" charset="0"/>
                </a:rPr>
                <a:t>Зав. кафедрой</a:t>
              </a:r>
            </a:p>
          </p:txBody>
        </p:sp>
        <p:sp>
          <p:nvSpPr>
            <p:cNvPr id="16412" name="TextBox 42"/>
            <p:cNvSpPr txBox="1">
              <a:spLocks noChangeArrowheads="1"/>
            </p:cNvSpPr>
            <p:nvPr/>
          </p:nvSpPr>
          <p:spPr bwMode="auto">
            <a:xfrm>
              <a:off x="3419872" y="4653136"/>
              <a:ext cx="1800200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ts val="575"/>
                </a:spcBef>
                <a:buClr>
                  <a:schemeClr val="accent1"/>
                </a:buClr>
                <a:buSzPct val="85000"/>
                <a:buFont typeface="Wingdings 2" pitchFamily="18" charset="2"/>
                <a:buChar char=""/>
                <a:defRPr sz="2600">
                  <a:solidFill>
                    <a:schemeClr val="tx1"/>
                  </a:solidFill>
                  <a:latin typeface="Cambria" pitchFamily="18" charset="0"/>
                </a:defRPr>
              </a:lvl1pPr>
              <a:lvl2pPr marL="742950" indent="-285750" eaLnBrk="0" hangingPunct="0">
                <a:spcBef>
                  <a:spcPts val="375"/>
                </a:spcBef>
                <a:buClr>
                  <a:schemeClr val="accent2"/>
                </a:buClr>
                <a:buSzPct val="85000"/>
                <a:buFont typeface="Wingdings 2" pitchFamily="18" charset="2"/>
                <a:buChar char=""/>
                <a:defRPr sz="2400">
                  <a:solidFill>
                    <a:schemeClr val="tx1"/>
                  </a:solidFill>
                  <a:latin typeface="Cambria" pitchFamily="18" charset="0"/>
                </a:defRPr>
              </a:lvl2pPr>
              <a:lvl3pPr marL="1143000" indent="-228600" eaLnBrk="0" hangingPunct="0">
                <a:spcBef>
                  <a:spcPts val="375"/>
                </a:spcBef>
                <a:buClr>
                  <a:srgbClr val="CFD7C7"/>
                </a:buClr>
                <a:buSzPct val="85000"/>
                <a:buFont typeface="Wingdings 2" pitchFamily="18" charset="2"/>
                <a:buChar char=""/>
                <a:defRPr sz="2000">
                  <a:solidFill>
                    <a:schemeClr val="tx1"/>
                  </a:solidFill>
                  <a:latin typeface="Cambria" pitchFamily="18" charset="0"/>
                </a:defRPr>
              </a:lvl3pPr>
              <a:lvl4pPr marL="1600200" indent="-228600" eaLnBrk="0" hangingPunct="0">
                <a:spcBef>
                  <a:spcPts val="375"/>
                </a:spcBef>
                <a:buClr>
                  <a:srgbClr val="E7BC29"/>
                </a:buClr>
                <a:buSzPct val="80000"/>
                <a:buFont typeface="Wingdings 2" pitchFamily="18" charset="2"/>
                <a:buChar char=""/>
                <a:defRPr sz="2000">
                  <a:solidFill>
                    <a:schemeClr val="tx1"/>
                  </a:solidFill>
                  <a:latin typeface="Cambria" pitchFamily="18" charset="0"/>
                </a:defRPr>
              </a:lvl4pPr>
              <a:lvl5pPr marL="2057400" indent="-228600" eaLnBrk="0" hangingPunct="0">
                <a:spcBef>
                  <a:spcPts val="375"/>
                </a:spcBef>
                <a:buClr>
                  <a:srgbClr val="E7BC29"/>
                </a:buClr>
                <a:buChar char="o"/>
                <a:defRPr sz="2000">
                  <a:solidFill>
                    <a:schemeClr val="tx1"/>
                  </a:solidFill>
                  <a:latin typeface="Cambria" pitchFamily="18" charset="0"/>
                </a:defRPr>
              </a:lvl5pPr>
              <a:lvl6pPr marL="2514600" indent="-228600" eaLnBrk="0" fontAlgn="base" hangingPunct="0">
                <a:spcBef>
                  <a:spcPts val="375"/>
                </a:spcBef>
                <a:spcAft>
                  <a:spcPct val="0"/>
                </a:spcAft>
                <a:buClr>
                  <a:srgbClr val="E7BC29"/>
                </a:buClr>
                <a:buChar char="o"/>
                <a:defRPr sz="2000">
                  <a:solidFill>
                    <a:schemeClr val="tx1"/>
                  </a:solidFill>
                  <a:latin typeface="Cambria" pitchFamily="18" charset="0"/>
                </a:defRPr>
              </a:lvl6pPr>
              <a:lvl7pPr marL="2971800" indent="-228600" eaLnBrk="0" fontAlgn="base" hangingPunct="0">
                <a:spcBef>
                  <a:spcPts val="375"/>
                </a:spcBef>
                <a:spcAft>
                  <a:spcPct val="0"/>
                </a:spcAft>
                <a:buClr>
                  <a:srgbClr val="E7BC29"/>
                </a:buClr>
                <a:buChar char="o"/>
                <a:defRPr sz="2000">
                  <a:solidFill>
                    <a:schemeClr val="tx1"/>
                  </a:solidFill>
                  <a:latin typeface="Cambria" pitchFamily="18" charset="0"/>
                </a:defRPr>
              </a:lvl7pPr>
              <a:lvl8pPr marL="3429000" indent="-228600" eaLnBrk="0" fontAlgn="base" hangingPunct="0">
                <a:spcBef>
                  <a:spcPts val="375"/>
                </a:spcBef>
                <a:spcAft>
                  <a:spcPct val="0"/>
                </a:spcAft>
                <a:buClr>
                  <a:srgbClr val="E7BC29"/>
                </a:buClr>
                <a:buChar char="o"/>
                <a:defRPr sz="2000">
                  <a:solidFill>
                    <a:schemeClr val="tx1"/>
                  </a:solidFill>
                  <a:latin typeface="Cambria" pitchFamily="18" charset="0"/>
                </a:defRPr>
              </a:lvl8pPr>
              <a:lvl9pPr marL="3886200" indent="-228600" eaLnBrk="0" fontAlgn="base" hangingPunct="0">
                <a:spcBef>
                  <a:spcPts val="375"/>
                </a:spcBef>
                <a:spcAft>
                  <a:spcPct val="0"/>
                </a:spcAft>
                <a:buClr>
                  <a:srgbClr val="E7BC29"/>
                </a:buClr>
                <a:buChar char="o"/>
                <a:defRPr sz="2000">
                  <a:solidFill>
                    <a:schemeClr val="tx1"/>
                  </a:solidFill>
                  <a:latin typeface="Cambria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ru-RU" altLang="ru-RU" sz="1600">
                  <a:latin typeface="Times New Roman" pitchFamily="18" charset="0"/>
                  <a:cs typeface="Times New Roman" pitchFamily="18" charset="0"/>
                </a:rPr>
                <a:t>Зам. ДИ по НИР</a:t>
              </a:r>
            </a:p>
          </p:txBody>
        </p:sp>
        <p:sp>
          <p:nvSpPr>
            <p:cNvPr id="16413" name="TextBox 43"/>
            <p:cNvSpPr txBox="1">
              <a:spLocks noChangeArrowheads="1"/>
            </p:cNvSpPr>
            <p:nvPr/>
          </p:nvSpPr>
          <p:spPr bwMode="auto">
            <a:xfrm>
              <a:off x="5436096" y="4725144"/>
              <a:ext cx="1800200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ts val="575"/>
                </a:spcBef>
                <a:buClr>
                  <a:schemeClr val="accent1"/>
                </a:buClr>
                <a:buSzPct val="85000"/>
                <a:buFont typeface="Wingdings 2" pitchFamily="18" charset="2"/>
                <a:buChar char=""/>
                <a:defRPr sz="2600">
                  <a:solidFill>
                    <a:schemeClr val="tx1"/>
                  </a:solidFill>
                  <a:latin typeface="Cambria" pitchFamily="18" charset="0"/>
                </a:defRPr>
              </a:lvl1pPr>
              <a:lvl2pPr marL="742950" indent="-285750" eaLnBrk="0" hangingPunct="0">
                <a:spcBef>
                  <a:spcPts val="375"/>
                </a:spcBef>
                <a:buClr>
                  <a:schemeClr val="accent2"/>
                </a:buClr>
                <a:buSzPct val="85000"/>
                <a:buFont typeface="Wingdings 2" pitchFamily="18" charset="2"/>
                <a:buChar char=""/>
                <a:defRPr sz="2400">
                  <a:solidFill>
                    <a:schemeClr val="tx1"/>
                  </a:solidFill>
                  <a:latin typeface="Cambria" pitchFamily="18" charset="0"/>
                </a:defRPr>
              </a:lvl2pPr>
              <a:lvl3pPr marL="1143000" indent="-228600" eaLnBrk="0" hangingPunct="0">
                <a:spcBef>
                  <a:spcPts val="375"/>
                </a:spcBef>
                <a:buClr>
                  <a:srgbClr val="CFD7C7"/>
                </a:buClr>
                <a:buSzPct val="85000"/>
                <a:buFont typeface="Wingdings 2" pitchFamily="18" charset="2"/>
                <a:buChar char=""/>
                <a:defRPr sz="2000">
                  <a:solidFill>
                    <a:schemeClr val="tx1"/>
                  </a:solidFill>
                  <a:latin typeface="Cambria" pitchFamily="18" charset="0"/>
                </a:defRPr>
              </a:lvl3pPr>
              <a:lvl4pPr marL="1600200" indent="-228600" eaLnBrk="0" hangingPunct="0">
                <a:spcBef>
                  <a:spcPts val="375"/>
                </a:spcBef>
                <a:buClr>
                  <a:srgbClr val="E7BC29"/>
                </a:buClr>
                <a:buSzPct val="80000"/>
                <a:buFont typeface="Wingdings 2" pitchFamily="18" charset="2"/>
                <a:buChar char=""/>
                <a:defRPr sz="2000">
                  <a:solidFill>
                    <a:schemeClr val="tx1"/>
                  </a:solidFill>
                  <a:latin typeface="Cambria" pitchFamily="18" charset="0"/>
                </a:defRPr>
              </a:lvl4pPr>
              <a:lvl5pPr marL="2057400" indent="-228600" eaLnBrk="0" hangingPunct="0">
                <a:spcBef>
                  <a:spcPts val="375"/>
                </a:spcBef>
                <a:buClr>
                  <a:srgbClr val="E7BC29"/>
                </a:buClr>
                <a:buChar char="o"/>
                <a:defRPr sz="2000">
                  <a:solidFill>
                    <a:schemeClr val="tx1"/>
                  </a:solidFill>
                  <a:latin typeface="Cambria" pitchFamily="18" charset="0"/>
                </a:defRPr>
              </a:lvl5pPr>
              <a:lvl6pPr marL="2514600" indent="-228600" eaLnBrk="0" fontAlgn="base" hangingPunct="0">
                <a:spcBef>
                  <a:spcPts val="375"/>
                </a:spcBef>
                <a:spcAft>
                  <a:spcPct val="0"/>
                </a:spcAft>
                <a:buClr>
                  <a:srgbClr val="E7BC29"/>
                </a:buClr>
                <a:buChar char="o"/>
                <a:defRPr sz="2000">
                  <a:solidFill>
                    <a:schemeClr val="tx1"/>
                  </a:solidFill>
                  <a:latin typeface="Cambria" pitchFamily="18" charset="0"/>
                </a:defRPr>
              </a:lvl6pPr>
              <a:lvl7pPr marL="2971800" indent="-228600" eaLnBrk="0" fontAlgn="base" hangingPunct="0">
                <a:spcBef>
                  <a:spcPts val="375"/>
                </a:spcBef>
                <a:spcAft>
                  <a:spcPct val="0"/>
                </a:spcAft>
                <a:buClr>
                  <a:srgbClr val="E7BC29"/>
                </a:buClr>
                <a:buChar char="o"/>
                <a:defRPr sz="2000">
                  <a:solidFill>
                    <a:schemeClr val="tx1"/>
                  </a:solidFill>
                  <a:latin typeface="Cambria" pitchFamily="18" charset="0"/>
                </a:defRPr>
              </a:lvl7pPr>
              <a:lvl8pPr marL="3429000" indent="-228600" eaLnBrk="0" fontAlgn="base" hangingPunct="0">
                <a:spcBef>
                  <a:spcPts val="375"/>
                </a:spcBef>
                <a:spcAft>
                  <a:spcPct val="0"/>
                </a:spcAft>
                <a:buClr>
                  <a:srgbClr val="E7BC29"/>
                </a:buClr>
                <a:buChar char="o"/>
                <a:defRPr sz="2000">
                  <a:solidFill>
                    <a:schemeClr val="tx1"/>
                  </a:solidFill>
                  <a:latin typeface="Cambria" pitchFamily="18" charset="0"/>
                </a:defRPr>
              </a:lvl8pPr>
              <a:lvl9pPr marL="3886200" indent="-228600" eaLnBrk="0" fontAlgn="base" hangingPunct="0">
                <a:spcBef>
                  <a:spcPts val="375"/>
                </a:spcBef>
                <a:spcAft>
                  <a:spcPct val="0"/>
                </a:spcAft>
                <a:buClr>
                  <a:srgbClr val="E7BC29"/>
                </a:buClr>
                <a:buChar char="o"/>
                <a:defRPr sz="2000">
                  <a:solidFill>
                    <a:schemeClr val="tx1"/>
                  </a:solidFill>
                  <a:latin typeface="Cambria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ru-RU" altLang="ru-RU" sz="1600">
                  <a:latin typeface="Times New Roman" pitchFamily="18" charset="0"/>
                  <a:cs typeface="Times New Roman" pitchFamily="18" charset="0"/>
                </a:rPr>
                <a:t>Зам. ДИ по НИР</a:t>
              </a:r>
            </a:p>
          </p:txBody>
        </p:sp>
        <p:sp>
          <p:nvSpPr>
            <p:cNvPr id="16414" name="TextBox 44"/>
            <p:cNvSpPr txBox="1">
              <a:spLocks noChangeArrowheads="1"/>
            </p:cNvSpPr>
            <p:nvPr/>
          </p:nvSpPr>
          <p:spPr bwMode="auto">
            <a:xfrm>
              <a:off x="7164288" y="4725144"/>
              <a:ext cx="1800200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ts val="575"/>
                </a:spcBef>
                <a:buClr>
                  <a:schemeClr val="accent1"/>
                </a:buClr>
                <a:buSzPct val="85000"/>
                <a:buFont typeface="Wingdings 2" pitchFamily="18" charset="2"/>
                <a:buChar char=""/>
                <a:defRPr sz="2600">
                  <a:solidFill>
                    <a:schemeClr val="tx1"/>
                  </a:solidFill>
                  <a:latin typeface="Cambria" pitchFamily="18" charset="0"/>
                </a:defRPr>
              </a:lvl1pPr>
              <a:lvl2pPr marL="742950" indent="-285750" eaLnBrk="0" hangingPunct="0">
                <a:spcBef>
                  <a:spcPts val="375"/>
                </a:spcBef>
                <a:buClr>
                  <a:schemeClr val="accent2"/>
                </a:buClr>
                <a:buSzPct val="85000"/>
                <a:buFont typeface="Wingdings 2" pitchFamily="18" charset="2"/>
                <a:buChar char=""/>
                <a:defRPr sz="2400">
                  <a:solidFill>
                    <a:schemeClr val="tx1"/>
                  </a:solidFill>
                  <a:latin typeface="Cambria" pitchFamily="18" charset="0"/>
                </a:defRPr>
              </a:lvl2pPr>
              <a:lvl3pPr marL="1143000" indent="-228600" eaLnBrk="0" hangingPunct="0">
                <a:spcBef>
                  <a:spcPts val="375"/>
                </a:spcBef>
                <a:buClr>
                  <a:srgbClr val="CFD7C7"/>
                </a:buClr>
                <a:buSzPct val="85000"/>
                <a:buFont typeface="Wingdings 2" pitchFamily="18" charset="2"/>
                <a:buChar char=""/>
                <a:defRPr sz="2000">
                  <a:solidFill>
                    <a:schemeClr val="tx1"/>
                  </a:solidFill>
                  <a:latin typeface="Cambria" pitchFamily="18" charset="0"/>
                </a:defRPr>
              </a:lvl3pPr>
              <a:lvl4pPr marL="1600200" indent="-228600" eaLnBrk="0" hangingPunct="0">
                <a:spcBef>
                  <a:spcPts val="375"/>
                </a:spcBef>
                <a:buClr>
                  <a:srgbClr val="E7BC29"/>
                </a:buClr>
                <a:buSzPct val="80000"/>
                <a:buFont typeface="Wingdings 2" pitchFamily="18" charset="2"/>
                <a:buChar char=""/>
                <a:defRPr sz="2000">
                  <a:solidFill>
                    <a:schemeClr val="tx1"/>
                  </a:solidFill>
                  <a:latin typeface="Cambria" pitchFamily="18" charset="0"/>
                </a:defRPr>
              </a:lvl4pPr>
              <a:lvl5pPr marL="2057400" indent="-228600" eaLnBrk="0" hangingPunct="0">
                <a:spcBef>
                  <a:spcPts val="375"/>
                </a:spcBef>
                <a:buClr>
                  <a:srgbClr val="E7BC29"/>
                </a:buClr>
                <a:buChar char="o"/>
                <a:defRPr sz="2000">
                  <a:solidFill>
                    <a:schemeClr val="tx1"/>
                  </a:solidFill>
                  <a:latin typeface="Cambria" pitchFamily="18" charset="0"/>
                </a:defRPr>
              </a:lvl5pPr>
              <a:lvl6pPr marL="2514600" indent="-228600" eaLnBrk="0" fontAlgn="base" hangingPunct="0">
                <a:spcBef>
                  <a:spcPts val="375"/>
                </a:spcBef>
                <a:spcAft>
                  <a:spcPct val="0"/>
                </a:spcAft>
                <a:buClr>
                  <a:srgbClr val="E7BC29"/>
                </a:buClr>
                <a:buChar char="o"/>
                <a:defRPr sz="2000">
                  <a:solidFill>
                    <a:schemeClr val="tx1"/>
                  </a:solidFill>
                  <a:latin typeface="Cambria" pitchFamily="18" charset="0"/>
                </a:defRPr>
              </a:lvl6pPr>
              <a:lvl7pPr marL="2971800" indent="-228600" eaLnBrk="0" fontAlgn="base" hangingPunct="0">
                <a:spcBef>
                  <a:spcPts val="375"/>
                </a:spcBef>
                <a:spcAft>
                  <a:spcPct val="0"/>
                </a:spcAft>
                <a:buClr>
                  <a:srgbClr val="E7BC29"/>
                </a:buClr>
                <a:buChar char="o"/>
                <a:defRPr sz="2000">
                  <a:solidFill>
                    <a:schemeClr val="tx1"/>
                  </a:solidFill>
                  <a:latin typeface="Cambria" pitchFamily="18" charset="0"/>
                </a:defRPr>
              </a:lvl7pPr>
              <a:lvl8pPr marL="3429000" indent="-228600" eaLnBrk="0" fontAlgn="base" hangingPunct="0">
                <a:spcBef>
                  <a:spcPts val="375"/>
                </a:spcBef>
                <a:spcAft>
                  <a:spcPct val="0"/>
                </a:spcAft>
                <a:buClr>
                  <a:srgbClr val="E7BC29"/>
                </a:buClr>
                <a:buChar char="o"/>
                <a:defRPr sz="2000">
                  <a:solidFill>
                    <a:schemeClr val="tx1"/>
                  </a:solidFill>
                  <a:latin typeface="Cambria" pitchFamily="18" charset="0"/>
                </a:defRPr>
              </a:lvl8pPr>
              <a:lvl9pPr marL="3886200" indent="-228600" eaLnBrk="0" fontAlgn="base" hangingPunct="0">
                <a:spcBef>
                  <a:spcPts val="375"/>
                </a:spcBef>
                <a:spcAft>
                  <a:spcPct val="0"/>
                </a:spcAft>
                <a:buClr>
                  <a:srgbClr val="E7BC29"/>
                </a:buClr>
                <a:buChar char="o"/>
                <a:defRPr sz="2000">
                  <a:solidFill>
                    <a:schemeClr val="tx1"/>
                  </a:solidFill>
                  <a:latin typeface="Cambria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ru-RU" altLang="ru-RU" sz="1600">
                  <a:latin typeface="Times New Roman" pitchFamily="18" charset="0"/>
                  <a:cs typeface="Times New Roman" pitchFamily="18" charset="0"/>
                </a:rPr>
                <a:t>Зам. ДИ по НИРС</a:t>
              </a:r>
            </a:p>
          </p:txBody>
        </p:sp>
        <p:sp>
          <p:nvSpPr>
            <p:cNvPr id="49" name="Прямоугольник 48"/>
            <p:cNvSpPr/>
            <p:nvPr/>
          </p:nvSpPr>
          <p:spPr>
            <a:xfrm>
              <a:off x="5437168" y="5734256"/>
              <a:ext cx="1655460" cy="287032"/>
            </a:xfrm>
            <a:prstGeom prst="rect">
              <a:avLst/>
            </a:prstGeom>
            <a:noFill/>
            <a:ln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50" name="Прямоугольник 49"/>
            <p:cNvSpPr/>
            <p:nvPr/>
          </p:nvSpPr>
          <p:spPr>
            <a:xfrm>
              <a:off x="7236379" y="5734256"/>
              <a:ext cx="1657006" cy="287032"/>
            </a:xfrm>
            <a:prstGeom prst="rect">
              <a:avLst/>
            </a:prstGeom>
            <a:noFill/>
            <a:ln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</p:grp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5EF85B7-AD7C-4725-8319-DEAECDCB05B3}" type="slidenum">
              <a:rPr lang="ru-RU" smtClean="0"/>
              <a:pPr>
                <a:defRPr/>
              </a:pPr>
              <a:t>11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3200" smtClean="0"/>
              <a:t>Этапы проведения конкурса грантов Правительства Санкт-Петербурга</a:t>
            </a:r>
          </a:p>
        </p:txBody>
      </p:sp>
      <p:sp>
        <p:nvSpPr>
          <p:cNvPr id="17411" name="Содержимое 2"/>
          <p:cNvSpPr>
            <a:spLocks noGrp="1"/>
          </p:cNvSpPr>
          <p:nvPr>
            <p:ph sz="quarter" idx="1"/>
          </p:nvPr>
        </p:nvSpPr>
        <p:spPr>
          <a:xfrm>
            <a:off x="900113" y="1628775"/>
            <a:ext cx="7772400" cy="4572000"/>
          </a:xfrm>
        </p:spPr>
        <p:txBody>
          <a:bodyPr/>
          <a:lstStyle/>
          <a:p>
            <a:pPr marL="0" indent="0">
              <a:buFont typeface="Wingdings 2" pitchFamily="18" charset="2"/>
              <a:buNone/>
              <a:defRPr/>
            </a:pPr>
            <a:r>
              <a:rPr lang="ru-RU" dirty="0" smtClean="0"/>
              <a:t>1) Научная часть – Институты</a:t>
            </a:r>
          </a:p>
          <a:p>
            <a:pPr marL="0" indent="0">
              <a:buFont typeface="Wingdings 2" pitchFamily="18" charset="2"/>
              <a:buNone/>
              <a:defRPr/>
            </a:pPr>
            <a:r>
              <a:rPr lang="ru-RU" dirty="0" smtClean="0"/>
              <a:t>     Научная часть – персонально (студенты, аспиранты, научные рук.)</a:t>
            </a:r>
          </a:p>
          <a:p>
            <a:pPr marL="0" indent="0">
              <a:buFont typeface="Wingdings 2" pitchFamily="18" charset="2"/>
              <a:buNone/>
              <a:defRPr/>
            </a:pPr>
            <a:r>
              <a:rPr lang="ru-RU" dirty="0" smtClean="0"/>
              <a:t>2) Институты – Кафедры</a:t>
            </a:r>
          </a:p>
          <a:p>
            <a:pPr marL="0" indent="0">
              <a:buFont typeface="Wingdings 2" pitchFamily="18" charset="2"/>
              <a:buNone/>
              <a:defRPr/>
            </a:pPr>
            <a:r>
              <a:rPr lang="ru-RU" dirty="0" smtClean="0"/>
              <a:t>3) Институты – Научная часть</a:t>
            </a:r>
          </a:p>
          <a:p>
            <a:pPr marL="0" indent="0">
              <a:buFont typeface="Wingdings 2" pitchFamily="18" charset="2"/>
              <a:buNone/>
              <a:defRPr/>
            </a:pPr>
            <a:r>
              <a:rPr lang="ru-RU" dirty="0" smtClean="0"/>
              <a:t>4) Научная часть – Сопровождающая организация</a:t>
            </a:r>
          </a:p>
          <a:p>
            <a:pPr marL="0" indent="0">
              <a:buFont typeface="Wingdings 2" pitchFamily="18" charset="2"/>
              <a:buNone/>
              <a:defRPr/>
            </a:pPr>
            <a:r>
              <a:rPr lang="ru-RU" dirty="0" smtClean="0"/>
              <a:t>5) Университет – Комитет по науке и высшей школе СПб</a:t>
            </a:r>
          </a:p>
          <a:p>
            <a:pPr>
              <a:defRPr/>
            </a:pPr>
            <a:endParaRPr lang="ru-RU" altLang="ru-RU" dirty="0" smtClean="0"/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CB6838-EBA3-4417-8EEF-AC9D4DB19026}" type="slidenum">
              <a:rPr lang="ru-RU" smtClean="0"/>
              <a:pPr>
                <a:defRPr/>
              </a:pPr>
              <a:t>12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altLang="ru-RU" sz="3200" smtClean="0"/>
              <a:t>Зачем участвовать ??</a:t>
            </a:r>
            <a:br>
              <a:rPr lang="ru-RU" altLang="ru-RU" sz="3200" smtClean="0"/>
            </a:br>
            <a:r>
              <a:rPr lang="ru-RU" altLang="ru-RU" sz="3200" smtClean="0"/>
              <a:t>Как участвовать ??</a:t>
            </a:r>
          </a:p>
        </p:txBody>
      </p:sp>
      <p:sp>
        <p:nvSpPr>
          <p:cNvPr id="18435" name="Содержимое 2"/>
          <p:cNvSpPr>
            <a:spLocks noGrp="1"/>
          </p:cNvSpPr>
          <p:nvPr>
            <p:ph sz="quarter" idx="1"/>
          </p:nvPr>
        </p:nvSpPr>
        <p:spPr>
          <a:xfrm>
            <a:off x="971550" y="1557338"/>
            <a:ext cx="7715250" cy="4462462"/>
          </a:xfrm>
        </p:spPr>
        <p:txBody>
          <a:bodyPr/>
          <a:lstStyle/>
          <a:p>
            <a:pPr algn="ctr">
              <a:buFont typeface="Wingdings 2" pitchFamily="18" charset="2"/>
              <a:buNone/>
            </a:pPr>
            <a:r>
              <a:rPr lang="ru-RU" altLang="ru-RU" i="1" smtClean="0"/>
              <a:t>Способы участия в конкурсах грантов Правительства Санкт-Петербурга</a:t>
            </a:r>
          </a:p>
          <a:p>
            <a:pPr>
              <a:buFont typeface="Wingdings 2" pitchFamily="18" charset="2"/>
              <a:buNone/>
            </a:pPr>
            <a:endParaRPr lang="ru-RU" altLang="ru-RU" smtClean="0"/>
          </a:p>
          <a:p>
            <a:r>
              <a:rPr lang="ru-RU" altLang="ru-RU" smtClean="0"/>
              <a:t>Стихийный</a:t>
            </a:r>
          </a:p>
          <a:p>
            <a:r>
              <a:rPr lang="ru-RU" altLang="ru-RU" smtClean="0"/>
              <a:t>Демократичный</a:t>
            </a:r>
          </a:p>
          <a:p>
            <a:r>
              <a:rPr lang="ru-RU" altLang="ru-RU" smtClean="0"/>
              <a:t>Административный</a:t>
            </a:r>
          </a:p>
          <a:p>
            <a:r>
              <a:rPr lang="ru-RU" altLang="ru-RU" smtClean="0"/>
              <a:t>Комплексный</a:t>
            </a: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69C96F4-6601-4079-8972-F5998D02EE30}" type="slidenum">
              <a:rPr lang="ru-RU" smtClean="0"/>
              <a:pPr>
                <a:defRPr/>
              </a:pPr>
              <a:t>13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458" name="Group 4"/>
          <p:cNvGrpSpPr>
            <a:grpSpLocks noChangeAspect="1"/>
          </p:cNvGrpSpPr>
          <p:nvPr/>
        </p:nvGrpSpPr>
        <p:grpSpPr bwMode="auto">
          <a:xfrm>
            <a:off x="-180975" y="0"/>
            <a:ext cx="9953625" cy="6732588"/>
            <a:chOff x="680" y="336"/>
            <a:chExt cx="15675" cy="10602"/>
          </a:xfrm>
        </p:grpSpPr>
        <p:sp>
          <p:nvSpPr>
            <p:cNvPr id="19460" name="AutoShape 5"/>
            <p:cNvSpPr>
              <a:spLocks noChangeArrowheads="1"/>
            </p:cNvSpPr>
            <p:nvPr/>
          </p:nvSpPr>
          <p:spPr bwMode="auto">
            <a:xfrm>
              <a:off x="680" y="336"/>
              <a:ext cx="15675" cy="10602"/>
            </a:xfrm>
            <a:prstGeom prst="roundRect">
              <a:avLst>
                <a:gd name="adj" fmla="val 16667"/>
              </a:avLst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ts val="575"/>
                </a:spcBef>
                <a:buClr>
                  <a:schemeClr val="accent1"/>
                </a:buClr>
                <a:buSzPct val="85000"/>
                <a:buFont typeface="Wingdings 2" pitchFamily="18" charset="2"/>
                <a:buChar char=""/>
                <a:defRPr sz="2600">
                  <a:solidFill>
                    <a:schemeClr val="tx1"/>
                  </a:solidFill>
                  <a:latin typeface="Cambria" pitchFamily="18" charset="0"/>
                </a:defRPr>
              </a:lvl1pPr>
              <a:lvl2pPr marL="742950" indent="-285750" eaLnBrk="0" hangingPunct="0">
                <a:spcBef>
                  <a:spcPts val="375"/>
                </a:spcBef>
                <a:buClr>
                  <a:schemeClr val="accent2"/>
                </a:buClr>
                <a:buSzPct val="85000"/>
                <a:buFont typeface="Wingdings 2" pitchFamily="18" charset="2"/>
                <a:buChar char=""/>
                <a:defRPr sz="2400">
                  <a:solidFill>
                    <a:schemeClr val="tx1"/>
                  </a:solidFill>
                  <a:latin typeface="Cambria" pitchFamily="18" charset="0"/>
                </a:defRPr>
              </a:lvl2pPr>
              <a:lvl3pPr marL="1143000" indent="-228600" eaLnBrk="0" hangingPunct="0">
                <a:spcBef>
                  <a:spcPts val="375"/>
                </a:spcBef>
                <a:buClr>
                  <a:srgbClr val="CFD7C7"/>
                </a:buClr>
                <a:buSzPct val="85000"/>
                <a:buFont typeface="Wingdings 2" pitchFamily="18" charset="2"/>
                <a:buChar char=""/>
                <a:defRPr sz="2000">
                  <a:solidFill>
                    <a:schemeClr val="tx1"/>
                  </a:solidFill>
                  <a:latin typeface="Cambria" pitchFamily="18" charset="0"/>
                </a:defRPr>
              </a:lvl3pPr>
              <a:lvl4pPr marL="1600200" indent="-228600" eaLnBrk="0" hangingPunct="0">
                <a:spcBef>
                  <a:spcPts val="375"/>
                </a:spcBef>
                <a:buClr>
                  <a:srgbClr val="E7BC29"/>
                </a:buClr>
                <a:buSzPct val="80000"/>
                <a:buFont typeface="Wingdings 2" pitchFamily="18" charset="2"/>
                <a:buChar char=""/>
                <a:defRPr sz="2000">
                  <a:solidFill>
                    <a:schemeClr val="tx1"/>
                  </a:solidFill>
                  <a:latin typeface="Cambria" pitchFamily="18" charset="0"/>
                </a:defRPr>
              </a:lvl4pPr>
              <a:lvl5pPr marL="2057400" indent="-228600" eaLnBrk="0" hangingPunct="0">
                <a:spcBef>
                  <a:spcPts val="375"/>
                </a:spcBef>
                <a:buClr>
                  <a:srgbClr val="E7BC29"/>
                </a:buClr>
                <a:buChar char="o"/>
                <a:defRPr sz="2000">
                  <a:solidFill>
                    <a:schemeClr val="tx1"/>
                  </a:solidFill>
                  <a:latin typeface="Cambria" pitchFamily="18" charset="0"/>
                </a:defRPr>
              </a:lvl5pPr>
              <a:lvl6pPr marL="2514600" indent="-228600" eaLnBrk="0" fontAlgn="base" hangingPunct="0">
                <a:spcBef>
                  <a:spcPts val="375"/>
                </a:spcBef>
                <a:spcAft>
                  <a:spcPct val="0"/>
                </a:spcAft>
                <a:buClr>
                  <a:srgbClr val="E7BC29"/>
                </a:buClr>
                <a:buChar char="o"/>
                <a:defRPr sz="2000">
                  <a:solidFill>
                    <a:schemeClr val="tx1"/>
                  </a:solidFill>
                  <a:latin typeface="Cambria" pitchFamily="18" charset="0"/>
                </a:defRPr>
              </a:lvl6pPr>
              <a:lvl7pPr marL="2971800" indent="-228600" eaLnBrk="0" fontAlgn="base" hangingPunct="0">
                <a:spcBef>
                  <a:spcPts val="375"/>
                </a:spcBef>
                <a:spcAft>
                  <a:spcPct val="0"/>
                </a:spcAft>
                <a:buClr>
                  <a:srgbClr val="E7BC29"/>
                </a:buClr>
                <a:buChar char="o"/>
                <a:defRPr sz="2000">
                  <a:solidFill>
                    <a:schemeClr val="tx1"/>
                  </a:solidFill>
                  <a:latin typeface="Cambria" pitchFamily="18" charset="0"/>
                </a:defRPr>
              </a:lvl7pPr>
              <a:lvl8pPr marL="3429000" indent="-228600" eaLnBrk="0" fontAlgn="base" hangingPunct="0">
                <a:spcBef>
                  <a:spcPts val="375"/>
                </a:spcBef>
                <a:spcAft>
                  <a:spcPct val="0"/>
                </a:spcAft>
                <a:buClr>
                  <a:srgbClr val="E7BC29"/>
                </a:buClr>
                <a:buChar char="o"/>
                <a:defRPr sz="2000">
                  <a:solidFill>
                    <a:schemeClr val="tx1"/>
                  </a:solidFill>
                  <a:latin typeface="Cambria" pitchFamily="18" charset="0"/>
                </a:defRPr>
              </a:lvl8pPr>
              <a:lvl9pPr marL="3886200" indent="-228600" eaLnBrk="0" fontAlgn="base" hangingPunct="0">
                <a:spcBef>
                  <a:spcPts val="375"/>
                </a:spcBef>
                <a:spcAft>
                  <a:spcPct val="0"/>
                </a:spcAft>
                <a:buClr>
                  <a:srgbClr val="E7BC29"/>
                </a:buClr>
                <a:buChar char="o"/>
                <a:defRPr sz="2000">
                  <a:solidFill>
                    <a:schemeClr val="tx1"/>
                  </a:solidFill>
                  <a:latin typeface="Cambria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ru-RU" altLang="ru-RU" sz="1800">
                <a:latin typeface="Arial" charset="0"/>
              </a:endParaRPr>
            </a:p>
          </p:txBody>
        </p:sp>
        <p:grpSp>
          <p:nvGrpSpPr>
            <p:cNvPr id="19461" name="Group 6"/>
            <p:cNvGrpSpPr>
              <a:grpSpLocks/>
            </p:cNvGrpSpPr>
            <p:nvPr/>
          </p:nvGrpSpPr>
          <p:grpSpPr bwMode="auto">
            <a:xfrm>
              <a:off x="2847" y="2616"/>
              <a:ext cx="8208" cy="5814"/>
              <a:chOff x="3132" y="3129"/>
              <a:chExt cx="8208" cy="5814"/>
            </a:xfrm>
          </p:grpSpPr>
          <p:sp>
            <p:nvSpPr>
              <p:cNvPr id="19502" name="Rectangle 7"/>
              <p:cNvSpPr>
                <a:spLocks noChangeArrowheads="1"/>
              </p:cNvSpPr>
              <p:nvPr/>
            </p:nvSpPr>
            <p:spPr bwMode="auto">
              <a:xfrm>
                <a:off x="3132" y="3129"/>
                <a:ext cx="8208" cy="5814"/>
              </a:xfrm>
              <a:prstGeom prst="rect">
                <a:avLst/>
              </a:prstGeom>
              <a:solidFill>
                <a:srgbClr val="FFFFFF"/>
              </a:solidFill>
              <a:ln w="222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spcBef>
                    <a:spcPts val="575"/>
                  </a:spcBef>
                  <a:buClr>
                    <a:schemeClr val="accent1"/>
                  </a:buClr>
                  <a:buSzPct val="85000"/>
                  <a:buFont typeface="Wingdings 2" pitchFamily="18" charset="2"/>
                  <a:buChar char=""/>
                  <a:defRPr sz="2600">
                    <a:solidFill>
                      <a:schemeClr val="tx1"/>
                    </a:solidFill>
                    <a:latin typeface="Cambria" pitchFamily="18" charset="0"/>
                  </a:defRPr>
                </a:lvl1pPr>
                <a:lvl2pPr marL="742950" indent="-285750" eaLnBrk="0" hangingPunct="0">
                  <a:spcBef>
                    <a:spcPts val="375"/>
                  </a:spcBef>
                  <a:buClr>
                    <a:schemeClr val="accent2"/>
                  </a:buClr>
                  <a:buSzPct val="85000"/>
                  <a:buFont typeface="Wingdings 2" pitchFamily="18" charset="2"/>
                  <a:buChar char=""/>
                  <a:defRPr sz="2400">
                    <a:solidFill>
                      <a:schemeClr val="tx1"/>
                    </a:solidFill>
                    <a:latin typeface="Cambria" pitchFamily="18" charset="0"/>
                  </a:defRPr>
                </a:lvl2pPr>
                <a:lvl3pPr marL="1143000" indent="-228600" eaLnBrk="0" hangingPunct="0">
                  <a:spcBef>
                    <a:spcPts val="375"/>
                  </a:spcBef>
                  <a:buClr>
                    <a:srgbClr val="CFD7C7"/>
                  </a:buClr>
                  <a:buSzPct val="85000"/>
                  <a:buFont typeface="Wingdings 2" pitchFamily="18" charset="2"/>
                  <a:buChar char=""/>
                  <a:defRPr sz="2000">
                    <a:solidFill>
                      <a:schemeClr val="tx1"/>
                    </a:solidFill>
                    <a:latin typeface="Cambria" pitchFamily="18" charset="0"/>
                  </a:defRPr>
                </a:lvl3pPr>
                <a:lvl4pPr marL="1600200" indent="-228600" eaLnBrk="0" hangingPunct="0">
                  <a:spcBef>
                    <a:spcPts val="375"/>
                  </a:spcBef>
                  <a:buClr>
                    <a:srgbClr val="E7BC29"/>
                  </a:buClr>
                  <a:buSzPct val="80000"/>
                  <a:buFont typeface="Wingdings 2" pitchFamily="18" charset="2"/>
                  <a:buChar char=""/>
                  <a:defRPr sz="2000">
                    <a:solidFill>
                      <a:schemeClr val="tx1"/>
                    </a:solidFill>
                    <a:latin typeface="Cambria" pitchFamily="18" charset="0"/>
                  </a:defRPr>
                </a:lvl4pPr>
                <a:lvl5pPr marL="2057400" indent="-228600" eaLnBrk="0" hangingPunct="0">
                  <a:spcBef>
                    <a:spcPts val="375"/>
                  </a:spcBef>
                  <a:buClr>
                    <a:srgbClr val="E7BC29"/>
                  </a:buClr>
                  <a:buChar char="o"/>
                  <a:defRPr sz="2000">
                    <a:solidFill>
                      <a:schemeClr val="tx1"/>
                    </a:solidFill>
                    <a:latin typeface="Cambria" pitchFamily="18" charset="0"/>
                  </a:defRPr>
                </a:lvl5pPr>
                <a:lvl6pPr marL="2514600" indent="-228600" eaLnBrk="0" fontAlgn="base" hangingPunct="0">
                  <a:spcBef>
                    <a:spcPts val="375"/>
                  </a:spcBef>
                  <a:spcAft>
                    <a:spcPct val="0"/>
                  </a:spcAft>
                  <a:buClr>
                    <a:srgbClr val="E7BC29"/>
                  </a:buClr>
                  <a:buChar char="o"/>
                  <a:defRPr sz="2000">
                    <a:solidFill>
                      <a:schemeClr val="tx1"/>
                    </a:solidFill>
                    <a:latin typeface="Cambria" pitchFamily="18" charset="0"/>
                  </a:defRPr>
                </a:lvl6pPr>
                <a:lvl7pPr marL="2971800" indent="-228600" eaLnBrk="0" fontAlgn="base" hangingPunct="0">
                  <a:spcBef>
                    <a:spcPts val="375"/>
                  </a:spcBef>
                  <a:spcAft>
                    <a:spcPct val="0"/>
                  </a:spcAft>
                  <a:buClr>
                    <a:srgbClr val="E7BC29"/>
                  </a:buClr>
                  <a:buChar char="o"/>
                  <a:defRPr sz="2000">
                    <a:solidFill>
                      <a:schemeClr val="tx1"/>
                    </a:solidFill>
                    <a:latin typeface="Cambria" pitchFamily="18" charset="0"/>
                  </a:defRPr>
                </a:lvl7pPr>
                <a:lvl8pPr marL="3429000" indent="-228600" eaLnBrk="0" fontAlgn="base" hangingPunct="0">
                  <a:spcBef>
                    <a:spcPts val="375"/>
                  </a:spcBef>
                  <a:spcAft>
                    <a:spcPct val="0"/>
                  </a:spcAft>
                  <a:buClr>
                    <a:srgbClr val="E7BC29"/>
                  </a:buClr>
                  <a:buChar char="o"/>
                  <a:defRPr sz="2000">
                    <a:solidFill>
                      <a:schemeClr val="tx1"/>
                    </a:solidFill>
                    <a:latin typeface="Cambria" pitchFamily="18" charset="0"/>
                  </a:defRPr>
                </a:lvl8pPr>
                <a:lvl9pPr marL="3886200" indent="-228600" eaLnBrk="0" fontAlgn="base" hangingPunct="0">
                  <a:spcBef>
                    <a:spcPts val="375"/>
                  </a:spcBef>
                  <a:spcAft>
                    <a:spcPct val="0"/>
                  </a:spcAft>
                  <a:buClr>
                    <a:srgbClr val="E7BC29"/>
                  </a:buClr>
                  <a:buChar char="o"/>
                  <a:defRPr sz="2000">
                    <a:solidFill>
                      <a:schemeClr val="tx1"/>
                    </a:solidFill>
                    <a:latin typeface="Cambria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ru-RU" altLang="ru-RU" sz="1800">
                  <a:latin typeface="Arial" charset="0"/>
                </a:endParaRPr>
              </a:p>
            </p:txBody>
          </p:sp>
          <p:grpSp>
            <p:nvGrpSpPr>
              <p:cNvPr id="19503" name="Group 8"/>
              <p:cNvGrpSpPr>
                <a:grpSpLocks/>
              </p:cNvGrpSpPr>
              <p:nvPr/>
            </p:nvGrpSpPr>
            <p:grpSpPr bwMode="auto">
              <a:xfrm>
                <a:off x="3544" y="4041"/>
                <a:ext cx="6143" cy="4789"/>
                <a:chOff x="3544" y="4041"/>
                <a:chExt cx="6143" cy="4789"/>
              </a:xfrm>
            </p:grpSpPr>
            <p:sp>
              <p:nvSpPr>
                <p:cNvPr id="19505" name="Text Box 9"/>
                <p:cNvSpPr txBox="1">
                  <a:spLocks noChangeArrowheads="1"/>
                </p:cNvSpPr>
                <p:nvPr/>
              </p:nvSpPr>
              <p:spPr bwMode="auto">
                <a:xfrm>
                  <a:off x="3930" y="8031"/>
                  <a:ext cx="1993" cy="400"/>
                </a:xfrm>
                <a:prstGeom prst="rect">
                  <a:avLst/>
                </a:prstGeom>
                <a:solidFill>
                  <a:srgbClr val="FFFFFF"/>
                </a:solidFill>
                <a:ln w="158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>
                  <a:lvl1pPr eaLnBrk="0" hangingPunct="0">
                    <a:spcBef>
                      <a:spcPts val="575"/>
                    </a:spcBef>
                    <a:buClr>
                      <a:schemeClr val="accent1"/>
                    </a:buClr>
                    <a:buSzPct val="85000"/>
                    <a:buFont typeface="Wingdings 2" pitchFamily="18" charset="2"/>
                    <a:buChar char=""/>
                    <a:defRPr sz="2600">
                      <a:solidFill>
                        <a:schemeClr val="tx1"/>
                      </a:solidFill>
                      <a:latin typeface="Cambria" pitchFamily="18" charset="0"/>
                    </a:defRPr>
                  </a:lvl1pPr>
                  <a:lvl2pPr marL="742950" indent="-285750" eaLnBrk="0" hangingPunct="0">
                    <a:spcBef>
                      <a:spcPts val="375"/>
                    </a:spcBef>
                    <a:buClr>
                      <a:schemeClr val="accent2"/>
                    </a:buClr>
                    <a:buSzPct val="85000"/>
                    <a:buFont typeface="Wingdings 2" pitchFamily="18" charset="2"/>
                    <a:buChar char=""/>
                    <a:defRPr sz="2400">
                      <a:solidFill>
                        <a:schemeClr val="tx1"/>
                      </a:solidFill>
                      <a:latin typeface="Cambria" pitchFamily="18" charset="0"/>
                    </a:defRPr>
                  </a:lvl2pPr>
                  <a:lvl3pPr marL="1143000" indent="-228600" eaLnBrk="0" hangingPunct="0">
                    <a:spcBef>
                      <a:spcPts val="375"/>
                    </a:spcBef>
                    <a:buClr>
                      <a:srgbClr val="CFD7C7"/>
                    </a:buClr>
                    <a:buSzPct val="85000"/>
                    <a:buFont typeface="Wingdings 2" pitchFamily="18" charset="2"/>
                    <a:buChar char=""/>
                    <a:defRPr sz="2000">
                      <a:solidFill>
                        <a:schemeClr val="tx1"/>
                      </a:solidFill>
                      <a:latin typeface="Cambria" pitchFamily="18" charset="0"/>
                    </a:defRPr>
                  </a:lvl3pPr>
                  <a:lvl4pPr marL="1600200" indent="-228600" eaLnBrk="0" hangingPunct="0">
                    <a:spcBef>
                      <a:spcPts val="375"/>
                    </a:spcBef>
                    <a:buClr>
                      <a:srgbClr val="E7BC29"/>
                    </a:buClr>
                    <a:buSzPct val="80000"/>
                    <a:buFont typeface="Wingdings 2" pitchFamily="18" charset="2"/>
                    <a:buChar char=""/>
                    <a:defRPr sz="2000">
                      <a:solidFill>
                        <a:schemeClr val="tx1"/>
                      </a:solidFill>
                      <a:latin typeface="Cambria" pitchFamily="18" charset="0"/>
                    </a:defRPr>
                  </a:lvl4pPr>
                  <a:lvl5pPr marL="2057400" indent="-228600" eaLnBrk="0" hangingPunct="0">
                    <a:spcBef>
                      <a:spcPts val="375"/>
                    </a:spcBef>
                    <a:buClr>
                      <a:srgbClr val="E7BC29"/>
                    </a:buClr>
                    <a:buChar char="o"/>
                    <a:defRPr sz="2000">
                      <a:solidFill>
                        <a:schemeClr val="tx1"/>
                      </a:solidFill>
                      <a:latin typeface="Cambria" pitchFamily="18" charset="0"/>
                    </a:defRPr>
                  </a:lvl5pPr>
                  <a:lvl6pPr marL="2514600" indent="-228600" eaLnBrk="0" fontAlgn="base" hangingPunct="0">
                    <a:spcBef>
                      <a:spcPts val="375"/>
                    </a:spcBef>
                    <a:spcAft>
                      <a:spcPct val="0"/>
                    </a:spcAft>
                    <a:buClr>
                      <a:srgbClr val="E7BC29"/>
                    </a:buClr>
                    <a:buChar char="o"/>
                    <a:defRPr sz="2000">
                      <a:solidFill>
                        <a:schemeClr val="tx1"/>
                      </a:solidFill>
                      <a:latin typeface="Cambria" pitchFamily="18" charset="0"/>
                    </a:defRPr>
                  </a:lvl6pPr>
                  <a:lvl7pPr marL="2971800" indent="-228600" eaLnBrk="0" fontAlgn="base" hangingPunct="0">
                    <a:spcBef>
                      <a:spcPts val="375"/>
                    </a:spcBef>
                    <a:spcAft>
                      <a:spcPct val="0"/>
                    </a:spcAft>
                    <a:buClr>
                      <a:srgbClr val="E7BC29"/>
                    </a:buClr>
                    <a:buChar char="o"/>
                    <a:defRPr sz="2000">
                      <a:solidFill>
                        <a:schemeClr val="tx1"/>
                      </a:solidFill>
                      <a:latin typeface="Cambria" pitchFamily="18" charset="0"/>
                    </a:defRPr>
                  </a:lvl7pPr>
                  <a:lvl8pPr marL="3429000" indent="-228600" eaLnBrk="0" fontAlgn="base" hangingPunct="0">
                    <a:spcBef>
                      <a:spcPts val="375"/>
                    </a:spcBef>
                    <a:spcAft>
                      <a:spcPct val="0"/>
                    </a:spcAft>
                    <a:buClr>
                      <a:srgbClr val="E7BC29"/>
                    </a:buClr>
                    <a:buChar char="o"/>
                    <a:defRPr sz="2000">
                      <a:solidFill>
                        <a:schemeClr val="tx1"/>
                      </a:solidFill>
                      <a:latin typeface="Cambria" pitchFamily="18" charset="0"/>
                    </a:defRPr>
                  </a:lvl8pPr>
                  <a:lvl9pPr marL="3886200" indent="-228600" eaLnBrk="0" fontAlgn="base" hangingPunct="0">
                    <a:spcBef>
                      <a:spcPts val="375"/>
                    </a:spcBef>
                    <a:spcAft>
                      <a:spcPct val="0"/>
                    </a:spcAft>
                    <a:buClr>
                      <a:srgbClr val="E7BC29"/>
                    </a:buClr>
                    <a:buChar char="o"/>
                    <a:defRPr sz="2000">
                      <a:solidFill>
                        <a:schemeClr val="tx1"/>
                      </a:solidFill>
                      <a:latin typeface="Cambria" pitchFamily="18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ru-RU" altLang="ru-RU" sz="1200">
                      <a:latin typeface="Times New Roman" pitchFamily="18" charset="0"/>
                    </a:rPr>
                    <a:t>2. Студент</a:t>
                  </a:r>
                  <a:endParaRPr lang="ru-RU" altLang="ru-RU" sz="1800">
                    <a:latin typeface="Arial" charset="0"/>
                  </a:endParaRPr>
                </a:p>
              </p:txBody>
            </p:sp>
            <p:sp>
              <p:nvSpPr>
                <p:cNvPr id="19506" name="Text Box 10"/>
                <p:cNvSpPr txBox="1">
                  <a:spLocks noChangeArrowheads="1"/>
                </p:cNvSpPr>
                <p:nvPr/>
              </p:nvSpPr>
              <p:spPr bwMode="auto">
                <a:xfrm>
                  <a:off x="3544" y="8430"/>
                  <a:ext cx="1995" cy="400"/>
                </a:xfrm>
                <a:prstGeom prst="rect">
                  <a:avLst/>
                </a:prstGeom>
                <a:solidFill>
                  <a:srgbClr val="FFFFFF"/>
                </a:solidFill>
                <a:ln w="158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>
                  <a:lvl1pPr eaLnBrk="0" hangingPunct="0">
                    <a:spcBef>
                      <a:spcPts val="575"/>
                    </a:spcBef>
                    <a:buClr>
                      <a:schemeClr val="accent1"/>
                    </a:buClr>
                    <a:buSzPct val="85000"/>
                    <a:buFont typeface="Wingdings 2" pitchFamily="18" charset="2"/>
                    <a:buChar char=""/>
                    <a:defRPr sz="2600">
                      <a:solidFill>
                        <a:schemeClr val="tx1"/>
                      </a:solidFill>
                      <a:latin typeface="Cambria" pitchFamily="18" charset="0"/>
                    </a:defRPr>
                  </a:lvl1pPr>
                  <a:lvl2pPr marL="742950" indent="-285750" eaLnBrk="0" hangingPunct="0">
                    <a:spcBef>
                      <a:spcPts val="375"/>
                    </a:spcBef>
                    <a:buClr>
                      <a:schemeClr val="accent2"/>
                    </a:buClr>
                    <a:buSzPct val="85000"/>
                    <a:buFont typeface="Wingdings 2" pitchFamily="18" charset="2"/>
                    <a:buChar char=""/>
                    <a:defRPr sz="2400">
                      <a:solidFill>
                        <a:schemeClr val="tx1"/>
                      </a:solidFill>
                      <a:latin typeface="Cambria" pitchFamily="18" charset="0"/>
                    </a:defRPr>
                  </a:lvl2pPr>
                  <a:lvl3pPr marL="1143000" indent="-228600" eaLnBrk="0" hangingPunct="0">
                    <a:spcBef>
                      <a:spcPts val="375"/>
                    </a:spcBef>
                    <a:buClr>
                      <a:srgbClr val="CFD7C7"/>
                    </a:buClr>
                    <a:buSzPct val="85000"/>
                    <a:buFont typeface="Wingdings 2" pitchFamily="18" charset="2"/>
                    <a:buChar char=""/>
                    <a:defRPr sz="2000">
                      <a:solidFill>
                        <a:schemeClr val="tx1"/>
                      </a:solidFill>
                      <a:latin typeface="Cambria" pitchFamily="18" charset="0"/>
                    </a:defRPr>
                  </a:lvl3pPr>
                  <a:lvl4pPr marL="1600200" indent="-228600" eaLnBrk="0" hangingPunct="0">
                    <a:spcBef>
                      <a:spcPts val="375"/>
                    </a:spcBef>
                    <a:buClr>
                      <a:srgbClr val="E7BC29"/>
                    </a:buClr>
                    <a:buSzPct val="80000"/>
                    <a:buFont typeface="Wingdings 2" pitchFamily="18" charset="2"/>
                    <a:buChar char=""/>
                    <a:defRPr sz="2000">
                      <a:solidFill>
                        <a:schemeClr val="tx1"/>
                      </a:solidFill>
                      <a:latin typeface="Cambria" pitchFamily="18" charset="0"/>
                    </a:defRPr>
                  </a:lvl4pPr>
                  <a:lvl5pPr marL="2057400" indent="-228600" eaLnBrk="0" hangingPunct="0">
                    <a:spcBef>
                      <a:spcPts val="375"/>
                    </a:spcBef>
                    <a:buClr>
                      <a:srgbClr val="E7BC29"/>
                    </a:buClr>
                    <a:buChar char="o"/>
                    <a:defRPr sz="2000">
                      <a:solidFill>
                        <a:schemeClr val="tx1"/>
                      </a:solidFill>
                      <a:latin typeface="Cambria" pitchFamily="18" charset="0"/>
                    </a:defRPr>
                  </a:lvl5pPr>
                  <a:lvl6pPr marL="2514600" indent="-228600" eaLnBrk="0" fontAlgn="base" hangingPunct="0">
                    <a:spcBef>
                      <a:spcPts val="375"/>
                    </a:spcBef>
                    <a:spcAft>
                      <a:spcPct val="0"/>
                    </a:spcAft>
                    <a:buClr>
                      <a:srgbClr val="E7BC29"/>
                    </a:buClr>
                    <a:buChar char="o"/>
                    <a:defRPr sz="2000">
                      <a:solidFill>
                        <a:schemeClr val="tx1"/>
                      </a:solidFill>
                      <a:latin typeface="Cambria" pitchFamily="18" charset="0"/>
                    </a:defRPr>
                  </a:lvl6pPr>
                  <a:lvl7pPr marL="2971800" indent="-228600" eaLnBrk="0" fontAlgn="base" hangingPunct="0">
                    <a:spcBef>
                      <a:spcPts val="375"/>
                    </a:spcBef>
                    <a:spcAft>
                      <a:spcPct val="0"/>
                    </a:spcAft>
                    <a:buClr>
                      <a:srgbClr val="E7BC29"/>
                    </a:buClr>
                    <a:buChar char="o"/>
                    <a:defRPr sz="2000">
                      <a:solidFill>
                        <a:schemeClr val="tx1"/>
                      </a:solidFill>
                      <a:latin typeface="Cambria" pitchFamily="18" charset="0"/>
                    </a:defRPr>
                  </a:lvl7pPr>
                  <a:lvl8pPr marL="3429000" indent="-228600" eaLnBrk="0" fontAlgn="base" hangingPunct="0">
                    <a:spcBef>
                      <a:spcPts val="375"/>
                    </a:spcBef>
                    <a:spcAft>
                      <a:spcPct val="0"/>
                    </a:spcAft>
                    <a:buClr>
                      <a:srgbClr val="E7BC29"/>
                    </a:buClr>
                    <a:buChar char="o"/>
                    <a:defRPr sz="2000">
                      <a:solidFill>
                        <a:schemeClr val="tx1"/>
                      </a:solidFill>
                      <a:latin typeface="Cambria" pitchFamily="18" charset="0"/>
                    </a:defRPr>
                  </a:lvl8pPr>
                  <a:lvl9pPr marL="3886200" indent="-228600" eaLnBrk="0" fontAlgn="base" hangingPunct="0">
                    <a:spcBef>
                      <a:spcPts val="375"/>
                    </a:spcBef>
                    <a:spcAft>
                      <a:spcPct val="0"/>
                    </a:spcAft>
                    <a:buClr>
                      <a:srgbClr val="E7BC29"/>
                    </a:buClr>
                    <a:buChar char="o"/>
                    <a:defRPr sz="2000">
                      <a:solidFill>
                        <a:schemeClr val="tx1"/>
                      </a:solidFill>
                      <a:latin typeface="Cambria" pitchFamily="18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ru-RU" altLang="ru-RU" sz="1200">
                      <a:latin typeface="Times New Roman" pitchFamily="18" charset="0"/>
                    </a:rPr>
                    <a:t>1. Школьник</a:t>
                  </a:r>
                  <a:endParaRPr lang="ru-RU" altLang="ru-RU" sz="1800">
                    <a:latin typeface="Arial" charset="0"/>
                  </a:endParaRPr>
                </a:p>
              </p:txBody>
            </p:sp>
            <p:sp>
              <p:nvSpPr>
                <p:cNvPr id="19507" name="Text Box 11"/>
                <p:cNvSpPr txBox="1">
                  <a:spLocks noChangeArrowheads="1"/>
                </p:cNvSpPr>
                <p:nvPr/>
              </p:nvSpPr>
              <p:spPr bwMode="auto">
                <a:xfrm>
                  <a:off x="4386" y="7632"/>
                  <a:ext cx="2109" cy="399"/>
                </a:xfrm>
                <a:prstGeom prst="rect">
                  <a:avLst/>
                </a:prstGeom>
                <a:solidFill>
                  <a:srgbClr val="FFFFFF"/>
                </a:solidFill>
                <a:ln w="158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>
                  <a:lvl1pPr eaLnBrk="0" hangingPunct="0">
                    <a:spcBef>
                      <a:spcPts val="575"/>
                    </a:spcBef>
                    <a:buClr>
                      <a:schemeClr val="accent1"/>
                    </a:buClr>
                    <a:buSzPct val="85000"/>
                    <a:buFont typeface="Wingdings 2" pitchFamily="18" charset="2"/>
                    <a:buChar char=""/>
                    <a:defRPr sz="2600">
                      <a:solidFill>
                        <a:schemeClr val="tx1"/>
                      </a:solidFill>
                      <a:latin typeface="Cambria" pitchFamily="18" charset="0"/>
                    </a:defRPr>
                  </a:lvl1pPr>
                  <a:lvl2pPr marL="742950" indent="-285750" eaLnBrk="0" hangingPunct="0">
                    <a:spcBef>
                      <a:spcPts val="375"/>
                    </a:spcBef>
                    <a:buClr>
                      <a:schemeClr val="accent2"/>
                    </a:buClr>
                    <a:buSzPct val="85000"/>
                    <a:buFont typeface="Wingdings 2" pitchFamily="18" charset="2"/>
                    <a:buChar char=""/>
                    <a:defRPr sz="2400">
                      <a:solidFill>
                        <a:schemeClr val="tx1"/>
                      </a:solidFill>
                      <a:latin typeface="Cambria" pitchFamily="18" charset="0"/>
                    </a:defRPr>
                  </a:lvl2pPr>
                  <a:lvl3pPr marL="1143000" indent="-228600" eaLnBrk="0" hangingPunct="0">
                    <a:spcBef>
                      <a:spcPts val="375"/>
                    </a:spcBef>
                    <a:buClr>
                      <a:srgbClr val="CFD7C7"/>
                    </a:buClr>
                    <a:buSzPct val="85000"/>
                    <a:buFont typeface="Wingdings 2" pitchFamily="18" charset="2"/>
                    <a:buChar char=""/>
                    <a:defRPr sz="2000">
                      <a:solidFill>
                        <a:schemeClr val="tx1"/>
                      </a:solidFill>
                      <a:latin typeface="Cambria" pitchFamily="18" charset="0"/>
                    </a:defRPr>
                  </a:lvl3pPr>
                  <a:lvl4pPr marL="1600200" indent="-228600" eaLnBrk="0" hangingPunct="0">
                    <a:spcBef>
                      <a:spcPts val="375"/>
                    </a:spcBef>
                    <a:buClr>
                      <a:srgbClr val="E7BC29"/>
                    </a:buClr>
                    <a:buSzPct val="80000"/>
                    <a:buFont typeface="Wingdings 2" pitchFamily="18" charset="2"/>
                    <a:buChar char=""/>
                    <a:defRPr sz="2000">
                      <a:solidFill>
                        <a:schemeClr val="tx1"/>
                      </a:solidFill>
                      <a:latin typeface="Cambria" pitchFamily="18" charset="0"/>
                    </a:defRPr>
                  </a:lvl4pPr>
                  <a:lvl5pPr marL="2057400" indent="-228600" eaLnBrk="0" hangingPunct="0">
                    <a:spcBef>
                      <a:spcPts val="375"/>
                    </a:spcBef>
                    <a:buClr>
                      <a:srgbClr val="E7BC29"/>
                    </a:buClr>
                    <a:buChar char="o"/>
                    <a:defRPr sz="2000">
                      <a:solidFill>
                        <a:schemeClr val="tx1"/>
                      </a:solidFill>
                      <a:latin typeface="Cambria" pitchFamily="18" charset="0"/>
                    </a:defRPr>
                  </a:lvl5pPr>
                  <a:lvl6pPr marL="2514600" indent="-228600" eaLnBrk="0" fontAlgn="base" hangingPunct="0">
                    <a:spcBef>
                      <a:spcPts val="375"/>
                    </a:spcBef>
                    <a:spcAft>
                      <a:spcPct val="0"/>
                    </a:spcAft>
                    <a:buClr>
                      <a:srgbClr val="E7BC29"/>
                    </a:buClr>
                    <a:buChar char="o"/>
                    <a:defRPr sz="2000">
                      <a:solidFill>
                        <a:schemeClr val="tx1"/>
                      </a:solidFill>
                      <a:latin typeface="Cambria" pitchFamily="18" charset="0"/>
                    </a:defRPr>
                  </a:lvl6pPr>
                  <a:lvl7pPr marL="2971800" indent="-228600" eaLnBrk="0" fontAlgn="base" hangingPunct="0">
                    <a:spcBef>
                      <a:spcPts val="375"/>
                    </a:spcBef>
                    <a:spcAft>
                      <a:spcPct val="0"/>
                    </a:spcAft>
                    <a:buClr>
                      <a:srgbClr val="E7BC29"/>
                    </a:buClr>
                    <a:buChar char="o"/>
                    <a:defRPr sz="2000">
                      <a:solidFill>
                        <a:schemeClr val="tx1"/>
                      </a:solidFill>
                      <a:latin typeface="Cambria" pitchFamily="18" charset="0"/>
                    </a:defRPr>
                  </a:lvl7pPr>
                  <a:lvl8pPr marL="3429000" indent="-228600" eaLnBrk="0" fontAlgn="base" hangingPunct="0">
                    <a:spcBef>
                      <a:spcPts val="375"/>
                    </a:spcBef>
                    <a:spcAft>
                      <a:spcPct val="0"/>
                    </a:spcAft>
                    <a:buClr>
                      <a:srgbClr val="E7BC29"/>
                    </a:buClr>
                    <a:buChar char="o"/>
                    <a:defRPr sz="2000">
                      <a:solidFill>
                        <a:schemeClr val="tx1"/>
                      </a:solidFill>
                      <a:latin typeface="Cambria" pitchFamily="18" charset="0"/>
                    </a:defRPr>
                  </a:lvl8pPr>
                  <a:lvl9pPr marL="3886200" indent="-228600" eaLnBrk="0" fontAlgn="base" hangingPunct="0">
                    <a:spcBef>
                      <a:spcPts val="375"/>
                    </a:spcBef>
                    <a:spcAft>
                      <a:spcPct val="0"/>
                    </a:spcAft>
                    <a:buClr>
                      <a:srgbClr val="E7BC29"/>
                    </a:buClr>
                    <a:buChar char="o"/>
                    <a:defRPr sz="2000">
                      <a:solidFill>
                        <a:schemeClr val="tx1"/>
                      </a:solidFill>
                      <a:latin typeface="Cambria" pitchFamily="18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ru-RU" altLang="ru-RU" sz="1200">
                      <a:latin typeface="Times New Roman" pitchFamily="18" charset="0"/>
                    </a:rPr>
                    <a:t>3. Аспирант</a:t>
                  </a:r>
                  <a:endParaRPr lang="ru-RU" altLang="ru-RU" sz="1800">
                    <a:latin typeface="Arial" charset="0"/>
                  </a:endParaRPr>
                </a:p>
              </p:txBody>
            </p:sp>
            <p:sp>
              <p:nvSpPr>
                <p:cNvPr id="19508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4842" y="7233"/>
                  <a:ext cx="2166" cy="399"/>
                </a:xfrm>
                <a:prstGeom prst="rect">
                  <a:avLst/>
                </a:prstGeom>
                <a:solidFill>
                  <a:srgbClr val="FFFFFF"/>
                </a:solidFill>
                <a:ln w="158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>
                  <a:lvl1pPr eaLnBrk="0" hangingPunct="0">
                    <a:spcBef>
                      <a:spcPts val="575"/>
                    </a:spcBef>
                    <a:buClr>
                      <a:schemeClr val="accent1"/>
                    </a:buClr>
                    <a:buSzPct val="85000"/>
                    <a:buFont typeface="Wingdings 2" pitchFamily="18" charset="2"/>
                    <a:buChar char=""/>
                    <a:defRPr sz="2600">
                      <a:solidFill>
                        <a:schemeClr val="tx1"/>
                      </a:solidFill>
                      <a:latin typeface="Cambria" pitchFamily="18" charset="0"/>
                    </a:defRPr>
                  </a:lvl1pPr>
                  <a:lvl2pPr marL="742950" indent="-285750" eaLnBrk="0" hangingPunct="0">
                    <a:spcBef>
                      <a:spcPts val="375"/>
                    </a:spcBef>
                    <a:buClr>
                      <a:schemeClr val="accent2"/>
                    </a:buClr>
                    <a:buSzPct val="85000"/>
                    <a:buFont typeface="Wingdings 2" pitchFamily="18" charset="2"/>
                    <a:buChar char=""/>
                    <a:defRPr sz="2400">
                      <a:solidFill>
                        <a:schemeClr val="tx1"/>
                      </a:solidFill>
                      <a:latin typeface="Cambria" pitchFamily="18" charset="0"/>
                    </a:defRPr>
                  </a:lvl2pPr>
                  <a:lvl3pPr marL="1143000" indent="-228600" eaLnBrk="0" hangingPunct="0">
                    <a:spcBef>
                      <a:spcPts val="375"/>
                    </a:spcBef>
                    <a:buClr>
                      <a:srgbClr val="CFD7C7"/>
                    </a:buClr>
                    <a:buSzPct val="85000"/>
                    <a:buFont typeface="Wingdings 2" pitchFamily="18" charset="2"/>
                    <a:buChar char=""/>
                    <a:defRPr sz="2000">
                      <a:solidFill>
                        <a:schemeClr val="tx1"/>
                      </a:solidFill>
                      <a:latin typeface="Cambria" pitchFamily="18" charset="0"/>
                    </a:defRPr>
                  </a:lvl3pPr>
                  <a:lvl4pPr marL="1600200" indent="-228600" eaLnBrk="0" hangingPunct="0">
                    <a:spcBef>
                      <a:spcPts val="375"/>
                    </a:spcBef>
                    <a:buClr>
                      <a:srgbClr val="E7BC29"/>
                    </a:buClr>
                    <a:buSzPct val="80000"/>
                    <a:buFont typeface="Wingdings 2" pitchFamily="18" charset="2"/>
                    <a:buChar char=""/>
                    <a:defRPr sz="2000">
                      <a:solidFill>
                        <a:schemeClr val="tx1"/>
                      </a:solidFill>
                      <a:latin typeface="Cambria" pitchFamily="18" charset="0"/>
                    </a:defRPr>
                  </a:lvl4pPr>
                  <a:lvl5pPr marL="2057400" indent="-228600" eaLnBrk="0" hangingPunct="0">
                    <a:spcBef>
                      <a:spcPts val="375"/>
                    </a:spcBef>
                    <a:buClr>
                      <a:srgbClr val="E7BC29"/>
                    </a:buClr>
                    <a:buChar char="o"/>
                    <a:defRPr sz="2000">
                      <a:solidFill>
                        <a:schemeClr val="tx1"/>
                      </a:solidFill>
                      <a:latin typeface="Cambria" pitchFamily="18" charset="0"/>
                    </a:defRPr>
                  </a:lvl5pPr>
                  <a:lvl6pPr marL="2514600" indent="-228600" eaLnBrk="0" fontAlgn="base" hangingPunct="0">
                    <a:spcBef>
                      <a:spcPts val="375"/>
                    </a:spcBef>
                    <a:spcAft>
                      <a:spcPct val="0"/>
                    </a:spcAft>
                    <a:buClr>
                      <a:srgbClr val="E7BC29"/>
                    </a:buClr>
                    <a:buChar char="o"/>
                    <a:defRPr sz="2000">
                      <a:solidFill>
                        <a:schemeClr val="tx1"/>
                      </a:solidFill>
                      <a:latin typeface="Cambria" pitchFamily="18" charset="0"/>
                    </a:defRPr>
                  </a:lvl6pPr>
                  <a:lvl7pPr marL="2971800" indent="-228600" eaLnBrk="0" fontAlgn="base" hangingPunct="0">
                    <a:spcBef>
                      <a:spcPts val="375"/>
                    </a:spcBef>
                    <a:spcAft>
                      <a:spcPct val="0"/>
                    </a:spcAft>
                    <a:buClr>
                      <a:srgbClr val="E7BC29"/>
                    </a:buClr>
                    <a:buChar char="o"/>
                    <a:defRPr sz="2000">
                      <a:solidFill>
                        <a:schemeClr val="tx1"/>
                      </a:solidFill>
                      <a:latin typeface="Cambria" pitchFamily="18" charset="0"/>
                    </a:defRPr>
                  </a:lvl7pPr>
                  <a:lvl8pPr marL="3429000" indent="-228600" eaLnBrk="0" fontAlgn="base" hangingPunct="0">
                    <a:spcBef>
                      <a:spcPts val="375"/>
                    </a:spcBef>
                    <a:spcAft>
                      <a:spcPct val="0"/>
                    </a:spcAft>
                    <a:buClr>
                      <a:srgbClr val="E7BC29"/>
                    </a:buClr>
                    <a:buChar char="o"/>
                    <a:defRPr sz="2000">
                      <a:solidFill>
                        <a:schemeClr val="tx1"/>
                      </a:solidFill>
                      <a:latin typeface="Cambria" pitchFamily="18" charset="0"/>
                    </a:defRPr>
                  </a:lvl8pPr>
                  <a:lvl9pPr marL="3886200" indent="-228600" eaLnBrk="0" fontAlgn="base" hangingPunct="0">
                    <a:spcBef>
                      <a:spcPts val="375"/>
                    </a:spcBef>
                    <a:spcAft>
                      <a:spcPct val="0"/>
                    </a:spcAft>
                    <a:buClr>
                      <a:srgbClr val="E7BC29"/>
                    </a:buClr>
                    <a:buChar char="o"/>
                    <a:defRPr sz="2000">
                      <a:solidFill>
                        <a:schemeClr val="tx1"/>
                      </a:solidFill>
                      <a:latin typeface="Cambria" pitchFamily="18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ru-RU" altLang="ru-RU" sz="1200">
                      <a:latin typeface="Times New Roman" pitchFamily="18" charset="0"/>
                    </a:rPr>
                    <a:t>4. Молодой уч-й</a:t>
                  </a:r>
                  <a:endParaRPr lang="ru-RU" altLang="ru-RU" sz="1800">
                    <a:latin typeface="Arial" charset="0"/>
                  </a:endParaRPr>
                </a:p>
              </p:txBody>
            </p:sp>
            <p:sp>
              <p:nvSpPr>
                <p:cNvPr id="19509" name="Text Box 13"/>
                <p:cNvSpPr txBox="1">
                  <a:spLocks noChangeArrowheads="1"/>
                </p:cNvSpPr>
                <p:nvPr/>
              </p:nvSpPr>
              <p:spPr bwMode="auto">
                <a:xfrm>
                  <a:off x="5298" y="6720"/>
                  <a:ext cx="2223" cy="513"/>
                </a:xfrm>
                <a:prstGeom prst="rect">
                  <a:avLst/>
                </a:prstGeom>
                <a:solidFill>
                  <a:srgbClr val="FFFFFF"/>
                </a:solidFill>
                <a:ln w="158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>
                  <a:lvl1pPr eaLnBrk="0" hangingPunct="0">
                    <a:spcBef>
                      <a:spcPts val="575"/>
                    </a:spcBef>
                    <a:buClr>
                      <a:schemeClr val="accent1"/>
                    </a:buClr>
                    <a:buSzPct val="85000"/>
                    <a:buFont typeface="Wingdings 2" pitchFamily="18" charset="2"/>
                    <a:buChar char=""/>
                    <a:defRPr sz="2600">
                      <a:solidFill>
                        <a:schemeClr val="tx1"/>
                      </a:solidFill>
                      <a:latin typeface="Cambria" pitchFamily="18" charset="0"/>
                    </a:defRPr>
                  </a:lvl1pPr>
                  <a:lvl2pPr marL="742950" indent="-285750" eaLnBrk="0" hangingPunct="0">
                    <a:spcBef>
                      <a:spcPts val="375"/>
                    </a:spcBef>
                    <a:buClr>
                      <a:schemeClr val="accent2"/>
                    </a:buClr>
                    <a:buSzPct val="85000"/>
                    <a:buFont typeface="Wingdings 2" pitchFamily="18" charset="2"/>
                    <a:buChar char=""/>
                    <a:defRPr sz="2400">
                      <a:solidFill>
                        <a:schemeClr val="tx1"/>
                      </a:solidFill>
                      <a:latin typeface="Cambria" pitchFamily="18" charset="0"/>
                    </a:defRPr>
                  </a:lvl2pPr>
                  <a:lvl3pPr marL="1143000" indent="-228600" eaLnBrk="0" hangingPunct="0">
                    <a:spcBef>
                      <a:spcPts val="375"/>
                    </a:spcBef>
                    <a:buClr>
                      <a:srgbClr val="CFD7C7"/>
                    </a:buClr>
                    <a:buSzPct val="85000"/>
                    <a:buFont typeface="Wingdings 2" pitchFamily="18" charset="2"/>
                    <a:buChar char=""/>
                    <a:defRPr sz="2000">
                      <a:solidFill>
                        <a:schemeClr val="tx1"/>
                      </a:solidFill>
                      <a:latin typeface="Cambria" pitchFamily="18" charset="0"/>
                    </a:defRPr>
                  </a:lvl3pPr>
                  <a:lvl4pPr marL="1600200" indent="-228600" eaLnBrk="0" hangingPunct="0">
                    <a:spcBef>
                      <a:spcPts val="375"/>
                    </a:spcBef>
                    <a:buClr>
                      <a:srgbClr val="E7BC29"/>
                    </a:buClr>
                    <a:buSzPct val="80000"/>
                    <a:buFont typeface="Wingdings 2" pitchFamily="18" charset="2"/>
                    <a:buChar char=""/>
                    <a:defRPr sz="2000">
                      <a:solidFill>
                        <a:schemeClr val="tx1"/>
                      </a:solidFill>
                      <a:latin typeface="Cambria" pitchFamily="18" charset="0"/>
                    </a:defRPr>
                  </a:lvl4pPr>
                  <a:lvl5pPr marL="2057400" indent="-228600" eaLnBrk="0" hangingPunct="0">
                    <a:spcBef>
                      <a:spcPts val="375"/>
                    </a:spcBef>
                    <a:buClr>
                      <a:srgbClr val="E7BC29"/>
                    </a:buClr>
                    <a:buChar char="o"/>
                    <a:defRPr sz="2000">
                      <a:solidFill>
                        <a:schemeClr val="tx1"/>
                      </a:solidFill>
                      <a:latin typeface="Cambria" pitchFamily="18" charset="0"/>
                    </a:defRPr>
                  </a:lvl5pPr>
                  <a:lvl6pPr marL="2514600" indent="-228600" eaLnBrk="0" fontAlgn="base" hangingPunct="0">
                    <a:spcBef>
                      <a:spcPts val="375"/>
                    </a:spcBef>
                    <a:spcAft>
                      <a:spcPct val="0"/>
                    </a:spcAft>
                    <a:buClr>
                      <a:srgbClr val="E7BC29"/>
                    </a:buClr>
                    <a:buChar char="o"/>
                    <a:defRPr sz="2000">
                      <a:solidFill>
                        <a:schemeClr val="tx1"/>
                      </a:solidFill>
                      <a:latin typeface="Cambria" pitchFamily="18" charset="0"/>
                    </a:defRPr>
                  </a:lvl6pPr>
                  <a:lvl7pPr marL="2971800" indent="-228600" eaLnBrk="0" fontAlgn="base" hangingPunct="0">
                    <a:spcBef>
                      <a:spcPts val="375"/>
                    </a:spcBef>
                    <a:spcAft>
                      <a:spcPct val="0"/>
                    </a:spcAft>
                    <a:buClr>
                      <a:srgbClr val="E7BC29"/>
                    </a:buClr>
                    <a:buChar char="o"/>
                    <a:defRPr sz="2000">
                      <a:solidFill>
                        <a:schemeClr val="tx1"/>
                      </a:solidFill>
                      <a:latin typeface="Cambria" pitchFamily="18" charset="0"/>
                    </a:defRPr>
                  </a:lvl7pPr>
                  <a:lvl8pPr marL="3429000" indent="-228600" eaLnBrk="0" fontAlgn="base" hangingPunct="0">
                    <a:spcBef>
                      <a:spcPts val="375"/>
                    </a:spcBef>
                    <a:spcAft>
                      <a:spcPct val="0"/>
                    </a:spcAft>
                    <a:buClr>
                      <a:srgbClr val="E7BC29"/>
                    </a:buClr>
                    <a:buChar char="o"/>
                    <a:defRPr sz="2000">
                      <a:solidFill>
                        <a:schemeClr val="tx1"/>
                      </a:solidFill>
                      <a:latin typeface="Cambria" pitchFamily="18" charset="0"/>
                    </a:defRPr>
                  </a:lvl8pPr>
                  <a:lvl9pPr marL="3886200" indent="-228600" eaLnBrk="0" fontAlgn="base" hangingPunct="0">
                    <a:spcBef>
                      <a:spcPts val="375"/>
                    </a:spcBef>
                    <a:spcAft>
                      <a:spcPct val="0"/>
                    </a:spcAft>
                    <a:buClr>
                      <a:srgbClr val="E7BC29"/>
                    </a:buClr>
                    <a:buChar char="o"/>
                    <a:defRPr sz="2000">
                      <a:solidFill>
                        <a:schemeClr val="tx1"/>
                      </a:solidFill>
                      <a:latin typeface="Cambria" pitchFamily="18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ru-RU" altLang="ru-RU" sz="1200">
                      <a:latin typeface="Times New Roman" pitchFamily="18" charset="0"/>
                    </a:rPr>
                    <a:t>5. Докторант</a:t>
                  </a:r>
                  <a:endParaRPr lang="ru-RU" altLang="ru-RU" sz="1800">
                    <a:latin typeface="Arial" charset="0"/>
                  </a:endParaRPr>
                </a:p>
              </p:txBody>
            </p:sp>
            <p:sp>
              <p:nvSpPr>
                <p:cNvPr id="19510" name="Text Box 14"/>
                <p:cNvSpPr txBox="1">
                  <a:spLocks noChangeArrowheads="1"/>
                </p:cNvSpPr>
                <p:nvPr/>
              </p:nvSpPr>
              <p:spPr bwMode="auto">
                <a:xfrm>
                  <a:off x="5640" y="6264"/>
                  <a:ext cx="2508" cy="456"/>
                </a:xfrm>
                <a:prstGeom prst="rect">
                  <a:avLst/>
                </a:prstGeom>
                <a:solidFill>
                  <a:srgbClr val="FFFFFF"/>
                </a:solidFill>
                <a:ln w="158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>
                  <a:lvl1pPr eaLnBrk="0" hangingPunct="0">
                    <a:spcBef>
                      <a:spcPts val="575"/>
                    </a:spcBef>
                    <a:buClr>
                      <a:schemeClr val="accent1"/>
                    </a:buClr>
                    <a:buSzPct val="85000"/>
                    <a:buFont typeface="Wingdings 2" pitchFamily="18" charset="2"/>
                    <a:buChar char=""/>
                    <a:defRPr sz="2600">
                      <a:solidFill>
                        <a:schemeClr val="tx1"/>
                      </a:solidFill>
                      <a:latin typeface="Cambria" pitchFamily="18" charset="0"/>
                    </a:defRPr>
                  </a:lvl1pPr>
                  <a:lvl2pPr marL="742950" indent="-285750" eaLnBrk="0" hangingPunct="0">
                    <a:spcBef>
                      <a:spcPts val="375"/>
                    </a:spcBef>
                    <a:buClr>
                      <a:schemeClr val="accent2"/>
                    </a:buClr>
                    <a:buSzPct val="85000"/>
                    <a:buFont typeface="Wingdings 2" pitchFamily="18" charset="2"/>
                    <a:buChar char=""/>
                    <a:defRPr sz="2400">
                      <a:solidFill>
                        <a:schemeClr val="tx1"/>
                      </a:solidFill>
                      <a:latin typeface="Cambria" pitchFamily="18" charset="0"/>
                    </a:defRPr>
                  </a:lvl2pPr>
                  <a:lvl3pPr marL="1143000" indent="-228600" eaLnBrk="0" hangingPunct="0">
                    <a:spcBef>
                      <a:spcPts val="375"/>
                    </a:spcBef>
                    <a:buClr>
                      <a:srgbClr val="CFD7C7"/>
                    </a:buClr>
                    <a:buSzPct val="85000"/>
                    <a:buFont typeface="Wingdings 2" pitchFamily="18" charset="2"/>
                    <a:buChar char=""/>
                    <a:defRPr sz="2000">
                      <a:solidFill>
                        <a:schemeClr val="tx1"/>
                      </a:solidFill>
                      <a:latin typeface="Cambria" pitchFamily="18" charset="0"/>
                    </a:defRPr>
                  </a:lvl3pPr>
                  <a:lvl4pPr marL="1600200" indent="-228600" eaLnBrk="0" hangingPunct="0">
                    <a:spcBef>
                      <a:spcPts val="375"/>
                    </a:spcBef>
                    <a:buClr>
                      <a:srgbClr val="E7BC29"/>
                    </a:buClr>
                    <a:buSzPct val="80000"/>
                    <a:buFont typeface="Wingdings 2" pitchFamily="18" charset="2"/>
                    <a:buChar char=""/>
                    <a:defRPr sz="2000">
                      <a:solidFill>
                        <a:schemeClr val="tx1"/>
                      </a:solidFill>
                      <a:latin typeface="Cambria" pitchFamily="18" charset="0"/>
                    </a:defRPr>
                  </a:lvl4pPr>
                  <a:lvl5pPr marL="2057400" indent="-228600" eaLnBrk="0" hangingPunct="0">
                    <a:spcBef>
                      <a:spcPts val="375"/>
                    </a:spcBef>
                    <a:buClr>
                      <a:srgbClr val="E7BC29"/>
                    </a:buClr>
                    <a:buChar char="o"/>
                    <a:defRPr sz="2000">
                      <a:solidFill>
                        <a:schemeClr val="tx1"/>
                      </a:solidFill>
                      <a:latin typeface="Cambria" pitchFamily="18" charset="0"/>
                    </a:defRPr>
                  </a:lvl5pPr>
                  <a:lvl6pPr marL="2514600" indent="-228600" eaLnBrk="0" fontAlgn="base" hangingPunct="0">
                    <a:spcBef>
                      <a:spcPts val="375"/>
                    </a:spcBef>
                    <a:spcAft>
                      <a:spcPct val="0"/>
                    </a:spcAft>
                    <a:buClr>
                      <a:srgbClr val="E7BC29"/>
                    </a:buClr>
                    <a:buChar char="o"/>
                    <a:defRPr sz="2000">
                      <a:solidFill>
                        <a:schemeClr val="tx1"/>
                      </a:solidFill>
                      <a:latin typeface="Cambria" pitchFamily="18" charset="0"/>
                    </a:defRPr>
                  </a:lvl6pPr>
                  <a:lvl7pPr marL="2971800" indent="-228600" eaLnBrk="0" fontAlgn="base" hangingPunct="0">
                    <a:spcBef>
                      <a:spcPts val="375"/>
                    </a:spcBef>
                    <a:spcAft>
                      <a:spcPct val="0"/>
                    </a:spcAft>
                    <a:buClr>
                      <a:srgbClr val="E7BC29"/>
                    </a:buClr>
                    <a:buChar char="o"/>
                    <a:defRPr sz="2000">
                      <a:solidFill>
                        <a:schemeClr val="tx1"/>
                      </a:solidFill>
                      <a:latin typeface="Cambria" pitchFamily="18" charset="0"/>
                    </a:defRPr>
                  </a:lvl7pPr>
                  <a:lvl8pPr marL="3429000" indent="-228600" eaLnBrk="0" fontAlgn="base" hangingPunct="0">
                    <a:spcBef>
                      <a:spcPts val="375"/>
                    </a:spcBef>
                    <a:spcAft>
                      <a:spcPct val="0"/>
                    </a:spcAft>
                    <a:buClr>
                      <a:srgbClr val="E7BC29"/>
                    </a:buClr>
                    <a:buChar char="o"/>
                    <a:defRPr sz="2000">
                      <a:solidFill>
                        <a:schemeClr val="tx1"/>
                      </a:solidFill>
                      <a:latin typeface="Cambria" pitchFamily="18" charset="0"/>
                    </a:defRPr>
                  </a:lvl8pPr>
                  <a:lvl9pPr marL="3886200" indent="-228600" eaLnBrk="0" fontAlgn="base" hangingPunct="0">
                    <a:spcBef>
                      <a:spcPts val="375"/>
                    </a:spcBef>
                    <a:spcAft>
                      <a:spcPct val="0"/>
                    </a:spcAft>
                    <a:buClr>
                      <a:srgbClr val="E7BC29"/>
                    </a:buClr>
                    <a:buChar char="o"/>
                    <a:defRPr sz="2000">
                      <a:solidFill>
                        <a:schemeClr val="tx1"/>
                      </a:solidFill>
                      <a:latin typeface="Cambria" pitchFamily="18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ru-RU" altLang="ru-RU" sz="1100">
                      <a:latin typeface="Times New Roman" pitchFamily="18" charset="0"/>
                    </a:rPr>
                    <a:t>6. Преп-ль, науч. сотр.</a:t>
                  </a:r>
                  <a:endParaRPr lang="ru-RU" altLang="ru-RU" sz="1800">
                    <a:latin typeface="Arial" charset="0"/>
                  </a:endParaRPr>
                </a:p>
              </p:txBody>
            </p:sp>
            <p:sp>
              <p:nvSpPr>
                <p:cNvPr id="19511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5982" y="5751"/>
                  <a:ext cx="2337" cy="513"/>
                </a:xfrm>
                <a:prstGeom prst="rect">
                  <a:avLst/>
                </a:prstGeom>
                <a:solidFill>
                  <a:srgbClr val="FFFFFF"/>
                </a:solidFill>
                <a:ln w="158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>
                  <a:lvl1pPr eaLnBrk="0" hangingPunct="0">
                    <a:spcBef>
                      <a:spcPts val="575"/>
                    </a:spcBef>
                    <a:buClr>
                      <a:schemeClr val="accent1"/>
                    </a:buClr>
                    <a:buSzPct val="85000"/>
                    <a:buFont typeface="Wingdings 2" pitchFamily="18" charset="2"/>
                    <a:buChar char=""/>
                    <a:defRPr sz="2600">
                      <a:solidFill>
                        <a:schemeClr val="tx1"/>
                      </a:solidFill>
                      <a:latin typeface="Cambria" pitchFamily="18" charset="0"/>
                    </a:defRPr>
                  </a:lvl1pPr>
                  <a:lvl2pPr marL="742950" indent="-285750" eaLnBrk="0" hangingPunct="0">
                    <a:spcBef>
                      <a:spcPts val="375"/>
                    </a:spcBef>
                    <a:buClr>
                      <a:schemeClr val="accent2"/>
                    </a:buClr>
                    <a:buSzPct val="85000"/>
                    <a:buFont typeface="Wingdings 2" pitchFamily="18" charset="2"/>
                    <a:buChar char=""/>
                    <a:defRPr sz="2400">
                      <a:solidFill>
                        <a:schemeClr val="tx1"/>
                      </a:solidFill>
                      <a:latin typeface="Cambria" pitchFamily="18" charset="0"/>
                    </a:defRPr>
                  </a:lvl2pPr>
                  <a:lvl3pPr marL="1143000" indent="-228600" eaLnBrk="0" hangingPunct="0">
                    <a:spcBef>
                      <a:spcPts val="375"/>
                    </a:spcBef>
                    <a:buClr>
                      <a:srgbClr val="CFD7C7"/>
                    </a:buClr>
                    <a:buSzPct val="85000"/>
                    <a:buFont typeface="Wingdings 2" pitchFamily="18" charset="2"/>
                    <a:buChar char=""/>
                    <a:defRPr sz="2000">
                      <a:solidFill>
                        <a:schemeClr val="tx1"/>
                      </a:solidFill>
                      <a:latin typeface="Cambria" pitchFamily="18" charset="0"/>
                    </a:defRPr>
                  </a:lvl3pPr>
                  <a:lvl4pPr marL="1600200" indent="-228600" eaLnBrk="0" hangingPunct="0">
                    <a:spcBef>
                      <a:spcPts val="375"/>
                    </a:spcBef>
                    <a:buClr>
                      <a:srgbClr val="E7BC29"/>
                    </a:buClr>
                    <a:buSzPct val="80000"/>
                    <a:buFont typeface="Wingdings 2" pitchFamily="18" charset="2"/>
                    <a:buChar char=""/>
                    <a:defRPr sz="2000">
                      <a:solidFill>
                        <a:schemeClr val="tx1"/>
                      </a:solidFill>
                      <a:latin typeface="Cambria" pitchFamily="18" charset="0"/>
                    </a:defRPr>
                  </a:lvl4pPr>
                  <a:lvl5pPr marL="2057400" indent="-228600" eaLnBrk="0" hangingPunct="0">
                    <a:spcBef>
                      <a:spcPts val="375"/>
                    </a:spcBef>
                    <a:buClr>
                      <a:srgbClr val="E7BC29"/>
                    </a:buClr>
                    <a:buChar char="o"/>
                    <a:defRPr sz="2000">
                      <a:solidFill>
                        <a:schemeClr val="tx1"/>
                      </a:solidFill>
                      <a:latin typeface="Cambria" pitchFamily="18" charset="0"/>
                    </a:defRPr>
                  </a:lvl5pPr>
                  <a:lvl6pPr marL="2514600" indent="-228600" eaLnBrk="0" fontAlgn="base" hangingPunct="0">
                    <a:spcBef>
                      <a:spcPts val="375"/>
                    </a:spcBef>
                    <a:spcAft>
                      <a:spcPct val="0"/>
                    </a:spcAft>
                    <a:buClr>
                      <a:srgbClr val="E7BC29"/>
                    </a:buClr>
                    <a:buChar char="o"/>
                    <a:defRPr sz="2000">
                      <a:solidFill>
                        <a:schemeClr val="tx1"/>
                      </a:solidFill>
                      <a:latin typeface="Cambria" pitchFamily="18" charset="0"/>
                    </a:defRPr>
                  </a:lvl6pPr>
                  <a:lvl7pPr marL="2971800" indent="-228600" eaLnBrk="0" fontAlgn="base" hangingPunct="0">
                    <a:spcBef>
                      <a:spcPts val="375"/>
                    </a:spcBef>
                    <a:spcAft>
                      <a:spcPct val="0"/>
                    </a:spcAft>
                    <a:buClr>
                      <a:srgbClr val="E7BC29"/>
                    </a:buClr>
                    <a:buChar char="o"/>
                    <a:defRPr sz="2000">
                      <a:solidFill>
                        <a:schemeClr val="tx1"/>
                      </a:solidFill>
                      <a:latin typeface="Cambria" pitchFamily="18" charset="0"/>
                    </a:defRPr>
                  </a:lvl7pPr>
                  <a:lvl8pPr marL="3429000" indent="-228600" eaLnBrk="0" fontAlgn="base" hangingPunct="0">
                    <a:spcBef>
                      <a:spcPts val="375"/>
                    </a:spcBef>
                    <a:spcAft>
                      <a:spcPct val="0"/>
                    </a:spcAft>
                    <a:buClr>
                      <a:srgbClr val="E7BC29"/>
                    </a:buClr>
                    <a:buChar char="o"/>
                    <a:defRPr sz="2000">
                      <a:solidFill>
                        <a:schemeClr val="tx1"/>
                      </a:solidFill>
                      <a:latin typeface="Cambria" pitchFamily="18" charset="0"/>
                    </a:defRPr>
                  </a:lvl8pPr>
                  <a:lvl9pPr marL="3886200" indent="-228600" eaLnBrk="0" fontAlgn="base" hangingPunct="0">
                    <a:spcBef>
                      <a:spcPts val="375"/>
                    </a:spcBef>
                    <a:spcAft>
                      <a:spcPct val="0"/>
                    </a:spcAft>
                    <a:buClr>
                      <a:srgbClr val="E7BC29"/>
                    </a:buClr>
                    <a:buChar char="o"/>
                    <a:defRPr sz="2000">
                      <a:solidFill>
                        <a:schemeClr val="tx1"/>
                      </a:solidFill>
                      <a:latin typeface="Cambria" pitchFamily="18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ru-RU" altLang="ru-RU" sz="1100">
                      <a:latin typeface="Times New Roman" pitchFamily="18" charset="0"/>
                    </a:rPr>
                    <a:t>7. Повышение квал-и</a:t>
                  </a:r>
                  <a:endParaRPr lang="ru-RU" altLang="ru-RU" sz="1800">
                    <a:latin typeface="Arial" charset="0"/>
                  </a:endParaRPr>
                </a:p>
              </p:txBody>
            </p:sp>
            <p:sp>
              <p:nvSpPr>
                <p:cNvPr id="19512" name="Text Box 16"/>
                <p:cNvSpPr txBox="1">
                  <a:spLocks noChangeArrowheads="1"/>
                </p:cNvSpPr>
                <p:nvPr/>
              </p:nvSpPr>
              <p:spPr bwMode="auto">
                <a:xfrm>
                  <a:off x="6324" y="5295"/>
                  <a:ext cx="2337" cy="456"/>
                </a:xfrm>
                <a:prstGeom prst="rect">
                  <a:avLst/>
                </a:prstGeom>
                <a:solidFill>
                  <a:srgbClr val="FFFFFF"/>
                </a:solidFill>
                <a:ln w="158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>
                  <a:lvl1pPr eaLnBrk="0" hangingPunct="0">
                    <a:spcBef>
                      <a:spcPts val="575"/>
                    </a:spcBef>
                    <a:buClr>
                      <a:schemeClr val="accent1"/>
                    </a:buClr>
                    <a:buSzPct val="85000"/>
                    <a:buFont typeface="Wingdings 2" pitchFamily="18" charset="2"/>
                    <a:buChar char=""/>
                    <a:defRPr sz="2600">
                      <a:solidFill>
                        <a:schemeClr val="tx1"/>
                      </a:solidFill>
                      <a:latin typeface="Cambria" pitchFamily="18" charset="0"/>
                    </a:defRPr>
                  </a:lvl1pPr>
                  <a:lvl2pPr marL="742950" indent="-285750" eaLnBrk="0" hangingPunct="0">
                    <a:spcBef>
                      <a:spcPts val="375"/>
                    </a:spcBef>
                    <a:buClr>
                      <a:schemeClr val="accent2"/>
                    </a:buClr>
                    <a:buSzPct val="85000"/>
                    <a:buFont typeface="Wingdings 2" pitchFamily="18" charset="2"/>
                    <a:buChar char=""/>
                    <a:defRPr sz="2400">
                      <a:solidFill>
                        <a:schemeClr val="tx1"/>
                      </a:solidFill>
                      <a:latin typeface="Cambria" pitchFamily="18" charset="0"/>
                    </a:defRPr>
                  </a:lvl2pPr>
                  <a:lvl3pPr marL="1143000" indent="-228600" eaLnBrk="0" hangingPunct="0">
                    <a:spcBef>
                      <a:spcPts val="375"/>
                    </a:spcBef>
                    <a:buClr>
                      <a:srgbClr val="CFD7C7"/>
                    </a:buClr>
                    <a:buSzPct val="85000"/>
                    <a:buFont typeface="Wingdings 2" pitchFamily="18" charset="2"/>
                    <a:buChar char=""/>
                    <a:defRPr sz="2000">
                      <a:solidFill>
                        <a:schemeClr val="tx1"/>
                      </a:solidFill>
                      <a:latin typeface="Cambria" pitchFamily="18" charset="0"/>
                    </a:defRPr>
                  </a:lvl3pPr>
                  <a:lvl4pPr marL="1600200" indent="-228600" eaLnBrk="0" hangingPunct="0">
                    <a:spcBef>
                      <a:spcPts val="375"/>
                    </a:spcBef>
                    <a:buClr>
                      <a:srgbClr val="E7BC29"/>
                    </a:buClr>
                    <a:buSzPct val="80000"/>
                    <a:buFont typeface="Wingdings 2" pitchFamily="18" charset="2"/>
                    <a:buChar char=""/>
                    <a:defRPr sz="2000">
                      <a:solidFill>
                        <a:schemeClr val="tx1"/>
                      </a:solidFill>
                      <a:latin typeface="Cambria" pitchFamily="18" charset="0"/>
                    </a:defRPr>
                  </a:lvl4pPr>
                  <a:lvl5pPr marL="2057400" indent="-228600" eaLnBrk="0" hangingPunct="0">
                    <a:spcBef>
                      <a:spcPts val="375"/>
                    </a:spcBef>
                    <a:buClr>
                      <a:srgbClr val="E7BC29"/>
                    </a:buClr>
                    <a:buChar char="o"/>
                    <a:defRPr sz="2000">
                      <a:solidFill>
                        <a:schemeClr val="tx1"/>
                      </a:solidFill>
                      <a:latin typeface="Cambria" pitchFamily="18" charset="0"/>
                    </a:defRPr>
                  </a:lvl5pPr>
                  <a:lvl6pPr marL="2514600" indent="-228600" eaLnBrk="0" fontAlgn="base" hangingPunct="0">
                    <a:spcBef>
                      <a:spcPts val="375"/>
                    </a:spcBef>
                    <a:spcAft>
                      <a:spcPct val="0"/>
                    </a:spcAft>
                    <a:buClr>
                      <a:srgbClr val="E7BC29"/>
                    </a:buClr>
                    <a:buChar char="o"/>
                    <a:defRPr sz="2000">
                      <a:solidFill>
                        <a:schemeClr val="tx1"/>
                      </a:solidFill>
                      <a:latin typeface="Cambria" pitchFamily="18" charset="0"/>
                    </a:defRPr>
                  </a:lvl6pPr>
                  <a:lvl7pPr marL="2971800" indent="-228600" eaLnBrk="0" fontAlgn="base" hangingPunct="0">
                    <a:spcBef>
                      <a:spcPts val="375"/>
                    </a:spcBef>
                    <a:spcAft>
                      <a:spcPct val="0"/>
                    </a:spcAft>
                    <a:buClr>
                      <a:srgbClr val="E7BC29"/>
                    </a:buClr>
                    <a:buChar char="o"/>
                    <a:defRPr sz="2000">
                      <a:solidFill>
                        <a:schemeClr val="tx1"/>
                      </a:solidFill>
                      <a:latin typeface="Cambria" pitchFamily="18" charset="0"/>
                    </a:defRPr>
                  </a:lvl7pPr>
                  <a:lvl8pPr marL="3429000" indent="-228600" eaLnBrk="0" fontAlgn="base" hangingPunct="0">
                    <a:spcBef>
                      <a:spcPts val="375"/>
                    </a:spcBef>
                    <a:spcAft>
                      <a:spcPct val="0"/>
                    </a:spcAft>
                    <a:buClr>
                      <a:srgbClr val="E7BC29"/>
                    </a:buClr>
                    <a:buChar char="o"/>
                    <a:defRPr sz="2000">
                      <a:solidFill>
                        <a:schemeClr val="tx1"/>
                      </a:solidFill>
                      <a:latin typeface="Cambria" pitchFamily="18" charset="0"/>
                    </a:defRPr>
                  </a:lvl8pPr>
                  <a:lvl9pPr marL="3886200" indent="-228600" eaLnBrk="0" fontAlgn="base" hangingPunct="0">
                    <a:spcBef>
                      <a:spcPts val="375"/>
                    </a:spcBef>
                    <a:spcAft>
                      <a:spcPct val="0"/>
                    </a:spcAft>
                    <a:buClr>
                      <a:srgbClr val="E7BC29"/>
                    </a:buClr>
                    <a:buChar char="o"/>
                    <a:defRPr sz="2000">
                      <a:solidFill>
                        <a:schemeClr val="tx1"/>
                      </a:solidFill>
                      <a:latin typeface="Cambria" pitchFamily="18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ru-RU" altLang="ru-RU" sz="1100">
                      <a:latin typeface="Times New Roman" pitchFamily="18" charset="0"/>
                    </a:rPr>
                    <a:t>8. Доцент, профессор</a:t>
                  </a:r>
                  <a:endParaRPr lang="ru-RU" altLang="ru-RU" sz="1800">
                    <a:latin typeface="Arial" charset="0"/>
                  </a:endParaRPr>
                </a:p>
              </p:txBody>
            </p:sp>
            <p:sp>
              <p:nvSpPr>
                <p:cNvPr id="19513" name="Text Box 17"/>
                <p:cNvSpPr txBox="1">
                  <a:spLocks noChangeArrowheads="1"/>
                </p:cNvSpPr>
                <p:nvPr/>
              </p:nvSpPr>
              <p:spPr bwMode="auto">
                <a:xfrm>
                  <a:off x="6609" y="4839"/>
                  <a:ext cx="2394" cy="456"/>
                </a:xfrm>
                <a:prstGeom prst="rect">
                  <a:avLst/>
                </a:prstGeom>
                <a:solidFill>
                  <a:srgbClr val="FFFFFF"/>
                </a:solidFill>
                <a:ln w="158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>
                  <a:lvl1pPr eaLnBrk="0" hangingPunct="0">
                    <a:spcBef>
                      <a:spcPts val="575"/>
                    </a:spcBef>
                    <a:buClr>
                      <a:schemeClr val="accent1"/>
                    </a:buClr>
                    <a:buSzPct val="85000"/>
                    <a:buFont typeface="Wingdings 2" pitchFamily="18" charset="2"/>
                    <a:buChar char=""/>
                    <a:defRPr sz="2600">
                      <a:solidFill>
                        <a:schemeClr val="tx1"/>
                      </a:solidFill>
                      <a:latin typeface="Cambria" pitchFamily="18" charset="0"/>
                    </a:defRPr>
                  </a:lvl1pPr>
                  <a:lvl2pPr marL="742950" indent="-285750" eaLnBrk="0" hangingPunct="0">
                    <a:spcBef>
                      <a:spcPts val="375"/>
                    </a:spcBef>
                    <a:buClr>
                      <a:schemeClr val="accent2"/>
                    </a:buClr>
                    <a:buSzPct val="85000"/>
                    <a:buFont typeface="Wingdings 2" pitchFamily="18" charset="2"/>
                    <a:buChar char=""/>
                    <a:defRPr sz="2400">
                      <a:solidFill>
                        <a:schemeClr val="tx1"/>
                      </a:solidFill>
                      <a:latin typeface="Cambria" pitchFamily="18" charset="0"/>
                    </a:defRPr>
                  </a:lvl2pPr>
                  <a:lvl3pPr marL="1143000" indent="-228600" eaLnBrk="0" hangingPunct="0">
                    <a:spcBef>
                      <a:spcPts val="375"/>
                    </a:spcBef>
                    <a:buClr>
                      <a:srgbClr val="CFD7C7"/>
                    </a:buClr>
                    <a:buSzPct val="85000"/>
                    <a:buFont typeface="Wingdings 2" pitchFamily="18" charset="2"/>
                    <a:buChar char=""/>
                    <a:defRPr sz="2000">
                      <a:solidFill>
                        <a:schemeClr val="tx1"/>
                      </a:solidFill>
                      <a:latin typeface="Cambria" pitchFamily="18" charset="0"/>
                    </a:defRPr>
                  </a:lvl3pPr>
                  <a:lvl4pPr marL="1600200" indent="-228600" eaLnBrk="0" hangingPunct="0">
                    <a:spcBef>
                      <a:spcPts val="375"/>
                    </a:spcBef>
                    <a:buClr>
                      <a:srgbClr val="E7BC29"/>
                    </a:buClr>
                    <a:buSzPct val="80000"/>
                    <a:buFont typeface="Wingdings 2" pitchFamily="18" charset="2"/>
                    <a:buChar char=""/>
                    <a:defRPr sz="2000">
                      <a:solidFill>
                        <a:schemeClr val="tx1"/>
                      </a:solidFill>
                      <a:latin typeface="Cambria" pitchFamily="18" charset="0"/>
                    </a:defRPr>
                  </a:lvl4pPr>
                  <a:lvl5pPr marL="2057400" indent="-228600" eaLnBrk="0" hangingPunct="0">
                    <a:spcBef>
                      <a:spcPts val="375"/>
                    </a:spcBef>
                    <a:buClr>
                      <a:srgbClr val="E7BC29"/>
                    </a:buClr>
                    <a:buChar char="o"/>
                    <a:defRPr sz="2000">
                      <a:solidFill>
                        <a:schemeClr val="tx1"/>
                      </a:solidFill>
                      <a:latin typeface="Cambria" pitchFamily="18" charset="0"/>
                    </a:defRPr>
                  </a:lvl5pPr>
                  <a:lvl6pPr marL="2514600" indent="-228600" eaLnBrk="0" fontAlgn="base" hangingPunct="0">
                    <a:spcBef>
                      <a:spcPts val="375"/>
                    </a:spcBef>
                    <a:spcAft>
                      <a:spcPct val="0"/>
                    </a:spcAft>
                    <a:buClr>
                      <a:srgbClr val="E7BC29"/>
                    </a:buClr>
                    <a:buChar char="o"/>
                    <a:defRPr sz="2000">
                      <a:solidFill>
                        <a:schemeClr val="tx1"/>
                      </a:solidFill>
                      <a:latin typeface="Cambria" pitchFamily="18" charset="0"/>
                    </a:defRPr>
                  </a:lvl6pPr>
                  <a:lvl7pPr marL="2971800" indent="-228600" eaLnBrk="0" fontAlgn="base" hangingPunct="0">
                    <a:spcBef>
                      <a:spcPts val="375"/>
                    </a:spcBef>
                    <a:spcAft>
                      <a:spcPct val="0"/>
                    </a:spcAft>
                    <a:buClr>
                      <a:srgbClr val="E7BC29"/>
                    </a:buClr>
                    <a:buChar char="o"/>
                    <a:defRPr sz="2000">
                      <a:solidFill>
                        <a:schemeClr val="tx1"/>
                      </a:solidFill>
                      <a:latin typeface="Cambria" pitchFamily="18" charset="0"/>
                    </a:defRPr>
                  </a:lvl7pPr>
                  <a:lvl8pPr marL="3429000" indent="-228600" eaLnBrk="0" fontAlgn="base" hangingPunct="0">
                    <a:spcBef>
                      <a:spcPts val="375"/>
                    </a:spcBef>
                    <a:spcAft>
                      <a:spcPct val="0"/>
                    </a:spcAft>
                    <a:buClr>
                      <a:srgbClr val="E7BC29"/>
                    </a:buClr>
                    <a:buChar char="o"/>
                    <a:defRPr sz="2000">
                      <a:solidFill>
                        <a:schemeClr val="tx1"/>
                      </a:solidFill>
                      <a:latin typeface="Cambria" pitchFamily="18" charset="0"/>
                    </a:defRPr>
                  </a:lvl8pPr>
                  <a:lvl9pPr marL="3886200" indent="-228600" eaLnBrk="0" fontAlgn="base" hangingPunct="0">
                    <a:spcBef>
                      <a:spcPts val="375"/>
                    </a:spcBef>
                    <a:spcAft>
                      <a:spcPct val="0"/>
                    </a:spcAft>
                    <a:buClr>
                      <a:srgbClr val="E7BC29"/>
                    </a:buClr>
                    <a:buChar char="o"/>
                    <a:defRPr sz="2000">
                      <a:solidFill>
                        <a:schemeClr val="tx1"/>
                      </a:solidFill>
                      <a:latin typeface="Cambria" pitchFamily="18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ru-RU" altLang="ru-RU" sz="1200">
                      <a:latin typeface="Times New Roman" pitchFamily="18" charset="0"/>
                    </a:rPr>
                    <a:t>9</a:t>
                  </a:r>
                  <a:r>
                    <a:rPr lang="ru-RU" altLang="ru-RU" sz="1100">
                      <a:latin typeface="Times New Roman" pitchFamily="18" charset="0"/>
                    </a:rPr>
                    <a:t>. Повышение квал-и</a:t>
                  </a:r>
                </a:p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ru-RU" altLang="ru-RU" sz="1800">
                    <a:latin typeface="Arial" charset="0"/>
                  </a:endParaRPr>
                </a:p>
              </p:txBody>
            </p:sp>
            <p:sp>
              <p:nvSpPr>
                <p:cNvPr id="19514" name="Text Box 18"/>
                <p:cNvSpPr txBox="1">
                  <a:spLocks noChangeArrowheads="1"/>
                </p:cNvSpPr>
                <p:nvPr/>
              </p:nvSpPr>
              <p:spPr bwMode="auto">
                <a:xfrm>
                  <a:off x="7065" y="4440"/>
                  <a:ext cx="2109" cy="399"/>
                </a:xfrm>
                <a:prstGeom prst="rect">
                  <a:avLst/>
                </a:prstGeom>
                <a:solidFill>
                  <a:srgbClr val="FFFFFF"/>
                </a:solidFill>
                <a:ln w="158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>
                  <a:lvl1pPr eaLnBrk="0" hangingPunct="0">
                    <a:spcBef>
                      <a:spcPts val="575"/>
                    </a:spcBef>
                    <a:buClr>
                      <a:schemeClr val="accent1"/>
                    </a:buClr>
                    <a:buSzPct val="85000"/>
                    <a:buFont typeface="Wingdings 2" pitchFamily="18" charset="2"/>
                    <a:buChar char=""/>
                    <a:defRPr sz="2600">
                      <a:solidFill>
                        <a:schemeClr val="tx1"/>
                      </a:solidFill>
                      <a:latin typeface="Cambria" pitchFamily="18" charset="0"/>
                    </a:defRPr>
                  </a:lvl1pPr>
                  <a:lvl2pPr marL="742950" indent="-285750" eaLnBrk="0" hangingPunct="0">
                    <a:spcBef>
                      <a:spcPts val="375"/>
                    </a:spcBef>
                    <a:buClr>
                      <a:schemeClr val="accent2"/>
                    </a:buClr>
                    <a:buSzPct val="85000"/>
                    <a:buFont typeface="Wingdings 2" pitchFamily="18" charset="2"/>
                    <a:buChar char=""/>
                    <a:defRPr sz="2400">
                      <a:solidFill>
                        <a:schemeClr val="tx1"/>
                      </a:solidFill>
                      <a:latin typeface="Cambria" pitchFamily="18" charset="0"/>
                    </a:defRPr>
                  </a:lvl2pPr>
                  <a:lvl3pPr marL="1143000" indent="-228600" eaLnBrk="0" hangingPunct="0">
                    <a:spcBef>
                      <a:spcPts val="375"/>
                    </a:spcBef>
                    <a:buClr>
                      <a:srgbClr val="CFD7C7"/>
                    </a:buClr>
                    <a:buSzPct val="85000"/>
                    <a:buFont typeface="Wingdings 2" pitchFamily="18" charset="2"/>
                    <a:buChar char=""/>
                    <a:defRPr sz="2000">
                      <a:solidFill>
                        <a:schemeClr val="tx1"/>
                      </a:solidFill>
                      <a:latin typeface="Cambria" pitchFamily="18" charset="0"/>
                    </a:defRPr>
                  </a:lvl3pPr>
                  <a:lvl4pPr marL="1600200" indent="-228600" eaLnBrk="0" hangingPunct="0">
                    <a:spcBef>
                      <a:spcPts val="375"/>
                    </a:spcBef>
                    <a:buClr>
                      <a:srgbClr val="E7BC29"/>
                    </a:buClr>
                    <a:buSzPct val="80000"/>
                    <a:buFont typeface="Wingdings 2" pitchFamily="18" charset="2"/>
                    <a:buChar char=""/>
                    <a:defRPr sz="2000">
                      <a:solidFill>
                        <a:schemeClr val="tx1"/>
                      </a:solidFill>
                      <a:latin typeface="Cambria" pitchFamily="18" charset="0"/>
                    </a:defRPr>
                  </a:lvl4pPr>
                  <a:lvl5pPr marL="2057400" indent="-228600" eaLnBrk="0" hangingPunct="0">
                    <a:spcBef>
                      <a:spcPts val="375"/>
                    </a:spcBef>
                    <a:buClr>
                      <a:srgbClr val="E7BC29"/>
                    </a:buClr>
                    <a:buChar char="o"/>
                    <a:defRPr sz="2000">
                      <a:solidFill>
                        <a:schemeClr val="tx1"/>
                      </a:solidFill>
                      <a:latin typeface="Cambria" pitchFamily="18" charset="0"/>
                    </a:defRPr>
                  </a:lvl5pPr>
                  <a:lvl6pPr marL="2514600" indent="-228600" eaLnBrk="0" fontAlgn="base" hangingPunct="0">
                    <a:spcBef>
                      <a:spcPts val="375"/>
                    </a:spcBef>
                    <a:spcAft>
                      <a:spcPct val="0"/>
                    </a:spcAft>
                    <a:buClr>
                      <a:srgbClr val="E7BC29"/>
                    </a:buClr>
                    <a:buChar char="o"/>
                    <a:defRPr sz="2000">
                      <a:solidFill>
                        <a:schemeClr val="tx1"/>
                      </a:solidFill>
                      <a:latin typeface="Cambria" pitchFamily="18" charset="0"/>
                    </a:defRPr>
                  </a:lvl6pPr>
                  <a:lvl7pPr marL="2971800" indent="-228600" eaLnBrk="0" fontAlgn="base" hangingPunct="0">
                    <a:spcBef>
                      <a:spcPts val="375"/>
                    </a:spcBef>
                    <a:spcAft>
                      <a:spcPct val="0"/>
                    </a:spcAft>
                    <a:buClr>
                      <a:srgbClr val="E7BC29"/>
                    </a:buClr>
                    <a:buChar char="o"/>
                    <a:defRPr sz="2000">
                      <a:solidFill>
                        <a:schemeClr val="tx1"/>
                      </a:solidFill>
                      <a:latin typeface="Cambria" pitchFamily="18" charset="0"/>
                    </a:defRPr>
                  </a:lvl7pPr>
                  <a:lvl8pPr marL="3429000" indent="-228600" eaLnBrk="0" fontAlgn="base" hangingPunct="0">
                    <a:spcBef>
                      <a:spcPts val="375"/>
                    </a:spcBef>
                    <a:spcAft>
                      <a:spcPct val="0"/>
                    </a:spcAft>
                    <a:buClr>
                      <a:srgbClr val="E7BC29"/>
                    </a:buClr>
                    <a:buChar char="o"/>
                    <a:defRPr sz="2000">
                      <a:solidFill>
                        <a:schemeClr val="tx1"/>
                      </a:solidFill>
                      <a:latin typeface="Cambria" pitchFamily="18" charset="0"/>
                    </a:defRPr>
                  </a:lvl8pPr>
                  <a:lvl9pPr marL="3886200" indent="-228600" eaLnBrk="0" fontAlgn="base" hangingPunct="0">
                    <a:spcBef>
                      <a:spcPts val="375"/>
                    </a:spcBef>
                    <a:spcAft>
                      <a:spcPct val="0"/>
                    </a:spcAft>
                    <a:buClr>
                      <a:srgbClr val="E7BC29"/>
                    </a:buClr>
                    <a:buChar char="o"/>
                    <a:defRPr sz="2000">
                      <a:solidFill>
                        <a:schemeClr val="tx1"/>
                      </a:solidFill>
                      <a:latin typeface="Cambria" pitchFamily="18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ru-RU" altLang="ru-RU" sz="1200">
                      <a:latin typeface="Times New Roman" pitchFamily="18" charset="0"/>
                    </a:rPr>
                    <a:t>10. Зав. кафедрой</a:t>
                  </a:r>
                  <a:endParaRPr lang="ru-RU" altLang="ru-RU" sz="1800">
                    <a:latin typeface="Arial" charset="0"/>
                  </a:endParaRPr>
                </a:p>
              </p:txBody>
            </p:sp>
            <p:sp>
              <p:nvSpPr>
                <p:cNvPr id="19515" name="Text Box 19"/>
                <p:cNvSpPr txBox="1">
                  <a:spLocks noChangeArrowheads="1"/>
                </p:cNvSpPr>
                <p:nvPr/>
              </p:nvSpPr>
              <p:spPr bwMode="auto">
                <a:xfrm>
                  <a:off x="7464" y="4041"/>
                  <a:ext cx="2223" cy="399"/>
                </a:xfrm>
                <a:prstGeom prst="rect">
                  <a:avLst/>
                </a:prstGeom>
                <a:solidFill>
                  <a:srgbClr val="FFFFFF"/>
                </a:solidFill>
                <a:ln w="158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>
                  <a:lvl1pPr eaLnBrk="0" hangingPunct="0">
                    <a:spcBef>
                      <a:spcPts val="575"/>
                    </a:spcBef>
                    <a:buClr>
                      <a:schemeClr val="accent1"/>
                    </a:buClr>
                    <a:buSzPct val="85000"/>
                    <a:buFont typeface="Wingdings 2" pitchFamily="18" charset="2"/>
                    <a:buChar char=""/>
                    <a:defRPr sz="2600">
                      <a:solidFill>
                        <a:schemeClr val="tx1"/>
                      </a:solidFill>
                      <a:latin typeface="Cambria" pitchFamily="18" charset="0"/>
                    </a:defRPr>
                  </a:lvl1pPr>
                  <a:lvl2pPr marL="742950" indent="-285750" eaLnBrk="0" hangingPunct="0">
                    <a:spcBef>
                      <a:spcPts val="375"/>
                    </a:spcBef>
                    <a:buClr>
                      <a:schemeClr val="accent2"/>
                    </a:buClr>
                    <a:buSzPct val="85000"/>
                    <a:buFont typeface="Wingdings 2" pitchFamily="18" charset="2"/>
                    <a:buChar char=""/>
                    <a:defRPr sz="2400">
                      <a:solidFill>
                        <a:schemeClr val="tx1"/>
                      </a:solidFill>
                      <a:latin typeface="Cambria" pitchFamily="18" charset="0"/>
                    </a:defRPr>
                  </a:lvl2pPr>
                  <a:lvl3pPr marL="1143000" indent="-228600" eaLnBrk="0" hangingPunct="0">
                    <a:spcBef>
                      <a:spcPts val="375"/>
                    </a:spcBef>
                    <a:buClr>
                      <a:srgbClr val="CFD7C7"/>
                    </a:buClr>
                    <a:buSzPct val="85000"/>
                    <a:buFont typeface="Wingdings 2" pitchFamily="18" charset="2"/>
                    <a:buChar char=""/>
                    <a:defRPr sz="2000">
                      <a:solidFill>
                        <a:schemeClr val="tx1"/>
                      </a:solidFill>
                      <a:latin typeface="Cambria" pitchFamily="18" charset="0"/>
                    </a:defRPr>
                  </a:lvl3pPr>
                  <a:lvl4pPr marL="1600200" indent="-228600" eaLnBrk="0" hangingPunct="0">
                    <a:spcBef>
                      <a:spcPts val="375"/>
                    </a:spcBef>
                    <a:buClr>
                      <a:srgbClr val="E7BC29"/>
                    </a:buClr>
                    <a:buSzPct val="80000"/>
                    <a:buFont typeface="Wingdings 2" pitchFamily="18" charset="2"/>
                    <a:buChar char=""/>
                    <a:defRPr sz="2000">
                      <a:solidFill>
                        <a:schemeClr val="tx1"/>
                      </a:solidFill>
                      <a:latin typeface="Cambria" pitchFamily="18" charset="0"/>
                    </a:defRPr>
                  </a:lvl4pPr>
                  <a:lvl5pPr marL="2057400" indent="-228600" eaLnBrk="0" hangingPunct="0">
                    <a:spcBef>
                      <a:spcPts val="375"/>
                    </a:spcBef>
                    <a:buClr>
                      <a:srgbClr val="E7BC29"/>
                    </a:buClr>
                    <a:buChar char="o"/>
                    <a:defRPr sz="2000">
                      <a:solidFill>
                        <a:schemeClr val="tx1"/>
                      </a:solidFill>
                      <a:latin typeface="Cambria" pitchFamily="18" charset="0"/>
                    </a:defRPr>
                  </a:lvl5pPr>
                  <a:lvl6pPr marL="2514600" indent="-228600" eaLnBrk="0" fontAlgn="base" hangingPunct="0">
                    <a:spcBef>
                      <a:spcPts val="375"/>
                    </a:spcBef>
                    <a:spcAft>
                      <a:spcPct val="0"/>
                    </a:spcAft>
                    <a:buClr>
                      <a:srgbClr val="E7BC29"/>
                    </a:buClr>
                    <a:buChar char="o"/>
                    <a:defRPr sz="2000">
                      <a:solidFill>
                        <a:schemeClr val="tx1"/>
                      </a:solidFill>
                      <a:latin typeface="Cambria" pitchFamily="18" charset="0"/>
                    </a:defRPr>
                  </a:lvl6pPr>
                  <a:lvl7pPr marL="2971800" indent="-228600" eaLnBrk="0" fontAlgn="base" hangingPunct="0">
                    <a:spcBef>
                      <a:spcPts val="375"/>
                    </a:spcBef>
                    <a:spcAft>
                      <a:spcPct val="0"/>
                    </a:spcAft>
                    <a:buClr>
                      <a:srgbClr val="E7BC29"/>
                    </a:buClr>
                    <a:buChar char="o"/>
                    <a:defRPr sz="2000">
                      <a:solidFill>
                        <a:schemeClr val="tx1"/>
                      </a:solidFill>
                      <a:latin typeface="Cambria" pitchFamily="18" charset="0"/>
                    </a:defRPr>
                  </a:lvl7pPr>
                  <a:lvl8pPr marL="3429000" indent="-228600" eaLnBrk="0" fontAlgn="base" hangingPunct="0">
                    <a:spcBef>
                      <a:spcPts val="375"/>
                    </a:spcBef>
                    <a:spcAft>
                      <a:spcPct val="0"/>
                    </a:spcAft>
                    <a:buClr>
                      <a:srgbClr val="E7BC29"/>
                    </a:buClr>
                    <a:buChar char="o"/>
                    <a:defRPr sz="2000">
                      <a:solidFill>
                        <a:schemeClr val="tx1"/>
                      </a:solidFill>
                      <a:latin typeface="Cambria" pitchFamily="18" charset="0"/>
                    </a:defRPr>
                  </a:lvl8pPr>
                  <a:lvl9pPr marL="3886200" indent="-228600" eaLnBrk="0" fontAlgn="base" hangingPunct="0">
                    <a:spcBef>
                      <a:spcPts val="375"/>
                    </a:spcBef>
                    <a:spcAft>
                      <a:spcPct val="0"/>
                    </a:spcAft>
                    <a:buClr>
                      <a:srgbClr val="E7BC29"/>
                    </a:buClr>
                    <a:buChar char="o"/>
                    <a:defRPr sz="2000">
                      <a:solidFill>
                        <a:schemeClr val="tx1"/>
                      </a:solidFill>
                      <a:latin typeface="Cambria" pitchFamily="18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ru-RU" altLang="ru-RU" sz="1200">
                      <a:latin typeface="Times New Roman" pitchFamily="18" charset="0"/>
                    </a:rPr>
                    <a:t>11. Другие</a:t>
                  </a:r>
                  <a:endParaRPr lang="ru-RU" altLang="ru-RU" sz="1800">
                    <a:latin typeface="Arial" charset="0"/>
                  </a:endParaRPr>
                </a:p>
              </p:txBody>
            </p:sp>
          </p:grpSp>
          <p:sp>
            <p:nvSpPr>
              <p:cNvPr id="19504" name="Text Box 20"/>
              <p:cNvSpPr txBox="1">
                <a:spLocks noChangeArrowheads="1"/>
              </p:cNvSpPr>
              <p:nvPr/>
            </p:nvSpPr>
            <p:spPr bwMode="auto">
              <a:xfrm>
                <a:off x="3360" y="3300"/>
                <a:ext cx="7809" cy="627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1587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spcBef>
                    <a:spcPts val="575"/>
                  </a:spcBef>
                  <a:buClr>
                    <a:schemeClr val="accent1"/>
                  </a:buClr>
                  <a:buSzPct val="85000"/>
                  <a:buFont typeface="Wingdings 2" pitchFamily="18" charset="2"/>
                  <a:buChar char=""/>
                  <a:defRPr sz="2600">
                    <a:solidFill>
                      <a:schemeClr val="tx1"/>
                    </a:solidFill>
                    <a:latin typeface="Cambria" pitchFamily="18" charset="0"/>
                  </a:defRPr>
                </a:lvl1pPr>
                <a:lvl2pPr marL="742950" indent="-285750" eaLnBrk="0" hangingPunct="0">
                  <a:spcBef>
                    <a:spcPts val="375"/>
                  </a:spcBef>
                  <a:buClr>
                    <a:schemeClr val="accent2"/>
                  </a:buClr>
                  <a:buSzPct val="85000"/>
                  <a:buFont typeface="Wingdings 2" pitchFamily="18" charset="2"/>
                  <a:buChar char=""/>
                  <a:defRPr sz="2400">
                    <a:solidFill>
                      <a:schemeClr val="tx1"/>
                    </a:solidFill>
                    <a:latin typeface="Cambria" pitchFamily="18" charset="0"/>
                  </a:defRPr>
                </a:lvl2pPr>
                <a:lvl3pPr marL="1143000" indent="-228600" eaLnBrk="0" hangingPunct="0">
                  <a:spcBef>
                    <a:spcPts val="375"/>
                  </a:spcBef>
                  <a:buClr>
                    <a:srgbClr val="CFD7C7"/>
                  </a:buClr>
                  <a:buSzPct val="85000"/>
                  <a:buFont typeface="Wingdings 2" pitchFamily="18" charset="2"/>
                  <a:buChar char=""/>
                  <a:defRPr sz="2000">
                    <a:solidFill>
                      <a:schemeClr val="tx1"/>
                    </a:solidFill>
                    <a:latin typeface="Cambria" pitchFamily="18" charset="0"/>
                  </a:defRPr>
                </a:lvl3pPr>
                <a:lvl4pPr marL="1600200" indent="-228600" eaLnBrk="0" hangingPunct="0">
                  <a:spcBef>
                    <a:spcPts val="375"/>
                  </a:spcBef>
                  <a:buClr>
                    <a:srgbClr val="E7BC29"/>
                  </a:buClr>
                  <a:buSzPct val="80000"/>
                  <a:buFont typeface="Wingdings 2" pitchFamily="18" charset="2"/>
                  <a:buChar char=""/>
                  <a:defRPr sz="2000">
                    <a:solidFill>
                      <a:schemeClr val="tx1"/>
                    </a:solidFill>
                    <a:latin typeface="Cambria" pitchFamily="18" charset="0"/>
                  </a:defRPr>
                </a:lvl4pPr>
                <a:lvl5pPr marL="2057400" indent="-228600" eaLnBrk="0" hangingPunct="0">
                  <a:spcBef>
                    <a:spcPts val="375"/>
                  </a:spcBef>
                  <a:buClr>
                    <a:srgbClr val="E7BC29"/>
                  </a:buClr>
                  <a:buChar char="o"/>
                  <a:defRPr sz="2000">
                    <a:solidFill>
                      <a:schemeClr val="tx1"/>
                    </a:solidFill>
                    <a:latin typeface="Cambria" pitchFamily="18" charset="0"/>
                  </a:defRPr>
                </a:lvl5pPr>
                <a:lvl6pPr marL="2514600" indent="-228600" eaLnBrk="0" fontAlgn="base" hangingPunct="0">
                  <a:spcBef>
                    <a:spcPts val="375"/>
                  </a:spcBef>
                  <a:spcAft>
                    <a:spcPct val="0"/>
                  </a:spcAft>
                  <a:buClr>
                    <a:srgbClr val="E7BC29"/>
                  </a:buClr>
                  <a:buChar char="o"/>
                  <a:defRPr sz="2000">
                    <a:solidFill>
                      <a:schemeClr val="tx1"/>
                    </a:solidFill>
                    <a:latin typeface="Cambria" pitchFamily="18" charset="0"/>
                  </a:defRPr>
                </a:lvl6pPr>
                <a:lvl7pPr marL="2971800" indent="-228600" eaLnBrk="0" fontAlgn="base" hangingPunct="0">
                  <a:spcBef>
                    <a:spcPts val="375"/>
                  </a:spcBef>
                  <a:spcAft>
                    <a:spcPct val="0"/>
                  </a:spcAft>
                  <a:buClr>
                    <a:srgbClr val="E7BC29"/>
                  </a:buClr>
                  <a:buChar char="o"/>
                  <a:defRPr sz="2000">
                    <a:solidFill>
                      <a:schemeClr val="tx1"/>
                    </a:solidFill>
                    <a:latin typeface="Cambria" pitchFamily="18" charset="0"/>
                  </a:defRPr>
                </a:lvl7pPr>
                <a:lvl8pPr marL="3429000" indent="-228600" eaLnBrk="0" fontAlgn="base" hangingPunct="0">
                  <a:spcBef>
                    <a:spcPts val="375"/>
                  </a:spcBef>
                  <a:spcAft>
                    <a:spcPct val="0"/>
                  </a:spcAft>
                  <a:buClr>
                    <a:srgbClr val="E7BC29"/>
                  </a:buClr>
                  <a:buChar char="o"/>
                  <a:defRPr sz="2000">
                    <a:solidFill>
                      <a:schemeClr val="tx1"/>
                    </a:solidFill>
                    <a:latin typeface="Cambria" pitchFamily="18" charset="0"/>
                  </a:defRPr>
                </a:lvl8pPr>
                <a:lvl9pPr marL="3886200" indent="-228600" eaLnBrk="0" fontAlgn="base" hangingPunct="0">
                  <a:spcBef>
                    <a:spcPts val="375"/>
                  </a:spcBef>
                  <a:spcAft>
                    <a:spcPct val="0"/>
                  </a:spcAft>
                  <a:buClr>
                    <a:srgbClr val="E7BC29"/>
                  </a:buClr>
                  <a:buChar char="o"/>
                  <a:defRPr sz="2000">
                    <a:solidFill>
                      <a:schemeClr val="tx1"/>
                    </a:solidFill>
                    <a:latin typeface="Cambria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ru-RU" altLang="ru-RU" sz="1100">
                    <a:latin typeface="Times New Roman" pitchFamily="18" charset="0"/>
                  </a:rPr>
                  <a:t>СИСТЕМА НЕПРЕРЫВНОГО ОБРАЗОВАНИЯ (УПРАВЛЕНИЕ КАРЬЕРОЙ)</a:t>
                </a:r>
              </a:p>
              <a:p>
                <a:pPr algn="ctr"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ru-RU" altLang="ru-RU" sz="1100">
                    <a:latin typeface="Times New Roman" pitchFamily="18" charset="0"/>
                  </a:rPr>
                  <a:t>(НАУЧНАЯ И УЧЕБНО-НАУЧНАЯ ДЕЯТЕЛЬНОСТЬ)</a:t>
                </a:r>
                <a:endParaRPr lang="ru-RU" altLang="ru-RU" sz="1800">
                  <a:latin typeface="Arial" charset="0"/>
                </a:endParaRPr>
              </a:p>
            </p:txBody>
          </p:sp>
        </p:grpSp>
        <p:sp>
          <p:nvSpPr>
            <p:cNvPr id="19462" name="Text Box 21"/>
            <p:cNvSpPr txBox="1">
              <a:spLocks noChangeArrowheads="1"/>
            </p:cNvSpPr>
            <p:nvPr/>
          </p:nvSpPr>
          <p:spPr bwMode="auto">
            <a:xfrm>
              <a:off x="976" y="7518"/>
              <a:ext cx="1698" cy="1083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54000" rIns="54000"/>
            <a:lstStyle>
              <a:lvl1pPr eaLnBrk="0" hangingPunct="0">
                <a:spcBef>
                  <a:spcPts val="575"/>
                </a:spcBef>
                <a:buClr>
                  <a:schemeClr val="accent1"/>
                </a:buClr>
                <a:buSzPct val="85000"/>
                <a:buFont typeface="Wingdings 2" pitchFamily="18" charset="2"/>
                <a:buChar char=""/>
                <a:defRPr sz="2600">
                  <a:solidFill>
                    <a:schemeClr val="tx1"/>
                  </a:solidFill>
                  <a:latin typeface="Cambria" pitchFamily="18" charset="0"/>
                </a:defRPr>
              </a:lvl1pPr>
              <a:lvl2pPr marL="742950" indent="-285750" eaLnBrk="0" hangingPunct="0">
                <a:spcBef>
                  <a:spcPts val="375"/>
                </a:spcBef>
                <a:buClr>
                  <a:schemeClr val="accent2"/>
                </a:buClr>
                <a:buSzPct val="85000"/>
                <a:buFont typeface="Wingdings 2" pitchFamily="18" charset="2"/>
                <a:buChar char=""/>
                <a:defRPr sz="2400">
                  <a:solidFill>
                    <a:schemeClr val="tx1"/>
                  </a:solidFill>
                  <a:latin typeface="Cambria" pitchFamily="18" charset="0"/>
                </a:defRPr>
              </a:lvl2pPr>
              <a:lvl3pPr marL="1143000" indent="-228600" eaLnBrk="0" hangingPunct="0">
                <a:spcBef>
                  <a:spcPts val="375"/>
                </a:spcBef>
                <a:buClr>
                  <a:srgbClr val="CFD7C7"/>
                </a:buClr>
                <a:buSzPct val="85000"/>
                <a:buFont typeface="Wingdings 2" pitchFamily="18" charset="2"/>
                <a:buChar char=""/>
                <a:defRPr sz="2000">
                  <a:solidFill>
                    <a:schemeClr val="tx1"/>
                  </a:solidFill>
                  <a:latin typeface="Cambria" pitchFamily="18" charset="0"/>
                </a:defRPr>
              </a:lvl3pPr>
              <a:lvl4pPr marL="1600200" indent="-228600" eaLnBrk="0" hangingPunct="0">
                <a:spcBef>
                  <a:spcPts val="375"/>
                </a:spcBef>
                <a:buClr>
                  <a:srgbClr val="E7BC29"/>
                </a:buClr>
                <a:buSzPct val="80000"/>
                <a:buFont typeface="Wingdings 2" pitchFamily="18" charset="2"/>
                <a:buChar char=""/>
                <a:defRPr sz="2000">
                  <a:solidFill>
                    <a:schemeClr val="tx1"/>
                  </a:solidFill>
                  <a:latin typeface="Cambria" pitchFamily="18" charset="0"/>
                </a:defRPr>
              </a:lvl4pPr>
              <a:lvl5pPr marL="2057400" indent="-228600" eaLnBrk="0" hangingPunct="0">
                <a:spcBef>
                  <a:spcPts val="375"/>
                </a:spcBef>
                <a:buClr>
                  <a:srgbClr val="E7BC29"/>
                </a:buClr>
                <a:buChar char="o"/>
                <a:defRPr sz="2000">
                  <a:solidFill>
                    <a:schemeClr val="tx1"/>
                  </a:solidFill>
                  <a:latin typeface="Cambria" pitchFamily="18" charset="0"/>
                </a:defRPr>
              </a:lvl5pPr>
              <a:lvl6pPr marL="2514600" indent="-228600" eaLnBrk="0" fontAlgn="base" hangingPunct="0">
                <a:spcBef>
                  <a:spcPts val="375"/>
                </a:spcBef>
                <a:spcAft>
                  <a:spcPct val="0"/>
                </a:spcAft>
                <a:buClr>
                  <a:srgbClr val="E7BC29"/>
                </a:buClr>
                <a:buChar char="o"/>
                <a:defRPr sz="2000">
                  <a:solidFill>
                    <a:schemeClr val="tx1"/>
                  </a:solidFill>
                  <a:latin typeface="Cambria" pitchFamily="18" charset="0"/>
                </a:defRPr>
              </a:lvl6pPr>
              <a:lvl7pPr marL="2971800" indent="-228600" eaLnBrk="0" fontAlgn="base" hangingPunct="0">
                <a:spcBef>
                  <a:spcPts val="375"/>
                </a:spcBef>
                <a:spcAft>
                  <a:spcPct val="0"/>
                </a:spcAft>
                <a:buClr>
                  <a:srgbClr val="E7BC29"/>
                </a:buClr>
                <a:buChar char="o"/>
                <a:defRPr sz="2000">
                  <a:solidFill>
                    <a:schemeClr val="tx1"/>
                  </a:solidFill>
                  <a:latin typeface="Cambria" pitchFamily="18" charset="0"/>
                </a:defRPr>
              </a:lvl7pPr>
              <a:lvl8pPr marL="3429000" indent="-228600" eaLnBrk="0" fontAlgn="base" hangingPunct="0">
                <a:spcBef>
                  <a:spcPts val="375"/>
                </a:spcBef>
                <a:spcAft>
                  <a:spcPct val="0"/>
                </a:spcAft>
                <a:buClr>
                  <a:srgbClr val="E7BC29"/>
                </a:buClr>
                <a:buChar char="o"/>
                <a:defRPr sz="2000">
                  <a:solidFill>
                    <a:schemeClr val="tx1"/>
                  </a:solidFill>
                  <a:latin typeface="Cambria" pitchFamily="18" charset="0"/>
                </a:defRPr>
              </a:lvl8pPr>
              <a:lvl9pPr marL="3886200" indent="-228600" eaLnBrk="0" fontAlgn="base" hangingPunct="0">
                <a:spcBef>
                  <a:spcPts val="375"/>
                </a:spcBef>
                <a:spcAft>
                  <a:spcPct val="0"/>
                </a:spcAft>
                <a:buClr>
                  <a:srgbClr val="E7BC29"/>
                </a:buClr>
                <a:buChar char="o"/>
                <a:defRPr sz="2000">
                  <a:solidFill>
                    <a:schemeClr val="tx1"/>
                  </a:solidFill>
                  <a:latin typeface="Cambria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ru-RU" altLang="ru-RU" sz="1200" b="1">
                  <a:latin typeface="Times New Roman" pitchFamily="18" charset="0"/>
                </a:rPr>
                <a:t>РЫНОК</a:t>
              </a:r>
            </a:p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ru-RU" altLang="ru-RU" sz="1200" b="1">
                  <a:latin typeface="Times New Roman" pitchFamily="18" charset="0"/>
                </a:rPr>
                <a:t>образователь-ных услуг</a:t>
              </a:r>
              <a:endParaRPr lang="ru-RU" altLang="ru-RU" sz="1800">
                <a:latin typeface="Arial" charset="0"/>
              </a:endParaRPr>
            </a:p>
          </p:txBody>
        </p:sp>
        <p:sp>
          <p:nvSpPr>
            <p:cNvPr id="19463" name="AutoShape 22"/>
            <p:cNvSpPr>
              <a:spLocks noChangeArrowheads="1"/>
            </p:cNvSpPr>
            <p:nvPr/>
          </p:nvSpPr>
          <p:spPr bwMode="auto">
            <a:xfrm>
              <a:off x="3075" y="9342"/>
              <a:ext cx="4731" cy="1197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lIns="54000" tIns="10800" rIns="54000" bIns="10800"/>
            <a:lstStyle>
              <a:lvl1pPr eaLnBrk="0" hangingPunct="0">
                <a:spcBef>
                  <a:spcPts val="575"/>
                </a:spcBef>
                <a:buClr>
                  <a:schemeClr val="accent1"/>
                </a:buClr>
                <a:buSzPct val="85000"/>
                <a:buFont typeface="Wingdings 2" pitchFamily="18" charset="2"/>
                <a:buChar char=""/>
                <a:defRPr sz="2600">
                  <a:solidFill>
                    <a:schemeClr val="tx1"/>
                  </a:solidFill>
                  <a:latin typeface="Cambria" pitchFamily="18" charset="0"/>
                </a:defRPr>
              </a:lvl1pPr>
              <a:lvl2pPr marL="742950" indent="-285750" eaLnBrk="0" hangingPunct="0">
                <a:spcBef>
                  <a:spcPts val="375"/>
                </a:spcBef>
                <a:buClr>
                  <a:schemeClr val="accent2"/>
                </a:buClr>
                <a:buSzPct val="85000"/>
                <a:buFont typeface="Wingdings 2" pitchFamily="18" charset="2"/>
                <a:buChar char=""/>
                <a:defRPr sz="2400">
                  <a:solidFill>
                    <a:schemeClr val="tx1"/>
                  </a:solidFill>
                  <a:latin typeface="Cambria" pitchFamily="18" charset="0"/>
                </a:defRPr>
              </a:lvl2pPr>
              <a:lvl3pPr marL="1143000" indent="-228600" eaLnBrk="0" hangingPunct="0">
                <a:spcBef>
                  <a:spcPts val="375"/>
                </a:spcBef>
                <a:buClr>
                  <a:srgbClr val="CFD7C7"/>
                </a:buClr>
                <a:buSzPct val="85000"/>
                <a:buFont typeface="Wingdings 2" pitchFamily="18" charset="2"/>
                <a:buChar char=""/>
                <a:defRPr sz="2000">
                  <a:solidFill>
                    <a:schemeClr val="tx1"/>
                  </a:solidFill>
                  <a:latin typeface="Cambria" pitchFamily="18" charset="0"/>
                </a:defRPr>
              </a:lvl3pPr>
              <a:lvl4pPr marL="1600200" indent="-228600" eaLnBrk="0" hangingPunct="0">
                <a:spcBef>
                  <a:spcPts val="375"/>
                </a:spcBef>
                <a:buClr>
                  <a:srgbClr val="E7BC29"/>
                </a:buClr>
                <a:buSzPct val="80000"/>
                <a:buFont typeface="Wingdings 2" pitchFamily="18" charset="2"/>
                <a:buChar char=""/>
                <a:defRPr sz="2000">
                  <a:solidFill>
                    <a:schemeClr val="tx1"/>
                  </a:solidFill>
                  <a:latin typeface="Cambria" pitchFamily="18" charset="0"/>
                </a:defRPr>
              </a:lvl4pPr>
              <a:lvl5pPr marL="2057400" indent="-228600" eaLnBrk="0" hangingPunct="0">
                <a:spcBef>
                  <a:spcPts val="375"/>
                </a:spcBef>
                <a:buClr>
                  <a:srgbClr val="E7BC29"/>
                </a:buClr>
                <a:buChar char="o"/>
                <a:defRPr sz="2000">
                  <a:solidFill>
                    <a:schemeClr val="tx1"/>
                  </a:solidFill>
                  <a:latin typeface="Cambria" pitchFamily="18" charset="0"/>
                </a:defRPr>
              </a:lvl5pPr>
              <a:lvl6pPr marL="2514600" indent="-228600" eaLnBrk="0" fontAlgn="base" hangingPunct="0">
                <a:spcBef>
                  <a:spcPts val="375"/>
                </a:spcBef>
                <a:spcAft>
                  <a:spcPct val="0"/>
                </a:spcAft>
                <a:buClr>
                  <a:srgbClr val="E7BC29"/>
                </a:buClr>
                <a:buChar char="o"/>
                <a:defRPr sz="2000">
                  <a:solidFill>
                    <a:schemeClr val="tx1"/>
                  </a:solidFill>
                  <a:latin typeface="Cambria" pitchFamily="18" charset="0"/>
                </a:defRPr>
              </a:lvl6pPr>
              <a:lvl7pPr marL="2971800" indent="-228600" eaLnBrk="0" fontAlgn="base" hangingPunct="0">
                <a:spcBef>
                  <a:spcPts val="375"/>
                </a:spcBef>
                <a:spcAft>
                  <a:spcPct val="0"/>
                </a:spcAft>
                <a:buClr>
                  <a:srgbClr val="E7BC29"/>
                </a:buClr>
                <a:buChar char="o"/>
                <a:defRPr sz="2000">
                  <a:solidFill>
                    <a:schemeClr val="tx1"/>
                  </a:solidFill>
                  <a:latin typeface="Cambria" pitchFamily="18" charset="0"/>
                </a:defRPr>
              </a:lvl7pPr>
              <a:lvl8pPr marL="3429000" indent="-228600" eaLnBrk="0" fontAlgn="base" hangingPunct="0">
                <a:spcBef>
                  <a:spcPts val="375"/>
                </a:spcBef>
                <a:spcAft>
                  <a:spcPct val="0"/>
                </a:spcAft>
                <a:buClr>
                  <a:srgbClr val="E7BC29"/>
                </a:buClr>
                <a:buChar char="o"/>
                <a:defRPr sz="2000">
                  <a:solidFill>
                    <a:schemeClr val="tx1"/>
                  </a:solidFill>
                  <a:latin typeface="Cambria" pitchFamily="18" charset="0"/>
                </a:defRPr>
              </a:lvl8pPr>
              <a:lvl9pPr marL="3886200" indent="-228600" eaLnBrk="0" fontAlgn="base" hangingPunct="0">
                <a:spcBef>
                  <a:spcPts val="375"/>
                </a:spcBef>
                <a:spcAft>
                  <a:spcPct val="0"/>
                </a:spcAft>
                <a:buClr>
                  <a:srgbClr val="E7BC29"/>
                </a:buClr>
                <a:buChar char="o"/>
                <a:defRPr sz="2000">
                  <a:solidFill>
                    <a:schemeClr val="tx1"/>
                  </a:solidFill>
                  <a:latin typeface="Cambria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ru-RU" altLang="ru-RU" sz="1200" b="1">
                  <a:latin typeface="Times New Roman" pitchFamily="18" charset="0"/>
                </a:rPr>
                <a:t>ВНЕШНЯЯ СРЕДА</a:t>
              </a:r>
            </a:p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ru-RU" altLang="ru-RU" sz="1200">
                  <a:latin typeface="Times New Roman" pitchFamily="18" charset="0"/>
                </a:rPr>
                <a:t>(вузы, комитет НиВШ СПб, РАН РФ, институциональные субъекты, бизнес)</a:t>
              </a:r>
              <a:endParaRPr lang="ru-RU" altLang="ru-RU" sz="1800">
                <a:latin typeface="Arial" charset="0"/>
              </a:endParaRPr>
            </a:p>
          </p:txBody>
        </p:sp>
        <p:sp>
          <p:nvSpPr>
            <p:cNvPr id="19464" name="Text Box 23"/>
            <p:cNvSpPr txBox="1">
              <a:spLocks noChangeArrowheads="1"/>
            </p:cNvSpPr>
            <p:nvPr/>
          </p:nvSpPr>
          <p:spPr bwMode="auto">
            <a:xfrm>
              <a:off x="7635" y="8601"/>
              <a:ext cx="3876" cy="68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spcBef>
                  <a:spcPts val="575"/>
                </a:spcBef>
                <a:buClr>
                  <a:schemeClr val="accent1"/>
                </a:buClr>
                <a:buSzPct val="85000"/>
                <a:buFont typeface="Wingdings 2" pitchFamily="18" charset="2"/>
                <a:buChar char=""/>
                <a:defRPr sz="2600">
                  <a:solidFill>
                    <a:schemeClr val="tx1"/>
                  </a:solidFill>
                  <a:latin typeface="Cambria" pitchFamily="18" charset="0"/>
                </a:defRPr>
              </a:lvl1pPr>
              <a:lvl2pPr marL="742950" indent="-285750" eaLnBrk="0" hangingPunct="0">
                <a:spcBef>
                  <a:spcPts val="375"/>
                </a:spcBef>
                <a:buClr>
                  <a:schemeClr val="accent2"/>
                </a:buClr>
                <a:buSzPct val="85000"/>
                <a:buFont typeface="Wingdings 2" pitchFamily="18" charset="2"/>
                <a:buChar char=""/>
                <a:defRPr sz="2400">
                  <a:solidFill>
                    <a:schemeClr val="tx1"/>
                  </a:solidFill>
                  <a:latin typeface="Cambria" pitchFamily="18" charset="0"/>
                </a:defRPr>
              </a:lvl2pPr>
              <a:lvl3pPr marL="1143000" indent="-228600" eaLnBrk="0" hangingPunct="0">
                <a:spcBef>
                  <a:spcPts val="375"/>
                </a:spcBef>
                <a:buClr>
                  <a:srgbClr val="CFD7C7"/>
                </a:buClr>
                <a:buSzPct val="85000"/>
                <a:buFont typeface="Wingdings 2" pitchFamily="18" charset="2"/>
                <a:buChar char=""/>
                <a:defRPr sz="2000">
                  <a:solidFill>
                    <a:schemeClr val="tx1"/>
                  </a:solidFill>
                  <a:latin typeface="Cambria" pitchFamily="18" charset="0"/>
                </a:defRPr>
              </a:lvl3pPr>
              <a:lvl4pPr marL="1600200" indent="-228600" eaLnBrk="0" hangingPunct="0">
                <a:spcBef>
                  <a:spcPts val="375"/>
                </a:spcBef>
                <a:buClr>
                  <a:srgbClr val="E7BC29"/>
                </a:buClr>
                <a:buSzPct val="80000"/>
                <a:buFont typeface="Wingdings 2" pitchFamily="18" charset="2"/>
                <a:buChar char=""/>
                <a:defRPr sz="2000">
                  <a:solidFill>
                    <a:schemeClr val="tx1"/>
                  </a:solidFill>
                  <a:latin typeface="Cambria" pitchFamily="18" charset="0"/>
                </a:defRPr>
              </a:lvl4pPr>
              <a:lvl5pPr marL="2057400" indent="-228600" eaLnBrk="0" hangingPunct="0">
                <a:spcBef>
                  <a:spcPts val="375"/>
                </a:spcBef>
                <a:buClr>
                  <a:srgbClr val="E7BC29"/>
                </a:buClr>
                <a:buChar char="o"/>
                <a:defRPr sz="2000">
                  <a:solidFill>
                    <a:schemeClr val="tx1"/>
                  </a:solidFill>
                  <a:latin typeface="Cambria" pitchFamily="18" charset="0"/>
                </a:defRPr>
              </a:lvl5pPr>
              <a:lvl6pPr marL="2514600" indent="-228600" eaLnBrk="0" fontAlgn="base" hangingPunct="0">
                <a:spcBef>
                  <a:spcPts val="375"/>
                </a:spcBef>
                <a:spcAft>
                  <a:spcPct val="0"/>
                </a:spcAft>
                <a:buClr>
                  <a:srgbClr val="E7BC29"/>
                </a:buClr>
                <a:buChar char="o"/>
                <a:defRPr sz="2000">
                  <a:solidFill>
                    <a:schemeClr val="tx1"/>
                  </a:solidFill>
                  <a:latin typeface="Cambria" pitchFamily="18" charset="0"/>
                </a:defRPr>
              </a:lvl6pPr>
              <a:lvl7pPr marL="2971800" indent="-228600" eaLnBrk="0" fontAlgn="base" hangingPunct="0">
                <a:spcBef>
                  <a:spcPts val="375"/>
                </a:spcBef>
                <a:spcAft>
                  <a:spcPct val="0"/>
                </a:spcAft>
                <a:buClr>
                  <a:srgbClr val="E7BC29"/>
                </a:buClr>
                <a:buChar char="o"/>
                <a:defRPr sz="2000">
                  <a:solidFill>
                    <a:schemeClr val="tx1"/>
                  </a:solidFill>
                  <a:latin typeface="Cambria" pitchFamily="18" charset="0"/>
                </a:defRPr>
              </a:lvl7pPr>
              <a:lvl8pPr marL="3429000" indent="-228600" eaLnBrk="0" fontAlgn="base" hangingPunct="0">
                <a:spcBef>
                  <a:spcPts val="375"/>
                </a:spcBef>
                <a:spcAft>
                  <a:spcPct val="0"/>
                </a:spcAft>
                <a:buClr>
                  <a:srgbClr val="E7BC29"/>
                </a:buClr>
                <a:buChar char="o"/>
                <a:defRPr sz="2000">
                  <a:solidFill>
                    <a:schemeClr val="tx1"/>
                  </a:solidFill>
                  <a:latin typeface="Cambria" pitchFamily="18" charset="0"/>
                </a:defRPr>
              </a:lvl8pPr>
              <a:lvl9pPr marL="3886200" indent="-228600" eaLnBrk="0" fontAlgn="base" hangingPunct="0">
                <a:spcBef>
                  <a:spcPts val="375"/>
                </a:spcBef>
                <a:spcAft>
                  <a:spcPct val="0"/>
                </a:spcAft>
                <a:buClr>
                  <a:srgbClr val="E7BC29"/>
                </a:buClr>
                <a:buChar char="o"/>
                <a:defRPr sz="2000">
                  <a:solidFill>
                    <a:schemeClr val="tx1"/>
                  </a:solidFill>
                  <a:latin typeface="Cambria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ru-RU" altLang="ru-RU" sz="1100">
                  <a:latin typeface="Times New Roman" pitchFamily="18" charset="0"/>
                </a:rPr>
                <a:t>Коммуникационно-маркетинговая деятельность</a:t>
              </a:r>
              <a:endParaRPr lang="ru-RU" altLang="ru-RU" sz="1800">
                <a:latin typeface="Arial" charset="0"/>
              </a:endParaRPr>
            </a:p>
          </p:txBody>
        </p:sp>
        <p:sp>
          <p:nvSpPr>
            <p:cNvPr id="19465" name="Text Box 24"/>
            <p:cNvSpPr txBox="1">
              <a:spLocks noChangeArrowheads="1"/>
            </p:cNvSpPr>
            <p:nvPr/>
          </p:nvSpPr>
          <p:spPr bwMode="auto">
            <a:xfrm>
              <a:off x="4557" y="1761"/>
              <a:ext cx="5016" cy="513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spcBef>
                  <a:spcPts val="575"/>
                </a:spcBef>
                <a:buClr>
                  <a:schemeClr val="accent1"/>
                </a:buClr>
                <a:buSzPct val="85000"/>
                <a:buFont typeface="Wingdings 2" pitchFamily="18" charset="2"/>
                <a:buChar char=""/>
                <a:defRPr sz="2600">
                  <a:solidFill>
                    <a:schemeClr val="tx1"/>
                  </a:solidFill>
                  <a:latin typeface="Cambria" pitchFamily="18" charset="0"/>
                </a:defRPr>
              </a:lvl1pPr>
              <a:lvl2pPr marL="742950" indent="-285750" eaLnBrk="0" hangingPunct="0">
                <a:spcBef>
                  <a:spcPts val="375"/>
                </a:spcBef>
                <a:buClr>
                  <a:schemeClr val="accent2"/>
                </a:buClr>
                <a:buSzPct val="85000"/>
                <a:buFont typeface="Wingdings 2" pitchFamily="18" charset="2"/>
                <a:buChar char=""/>
                <a:defRPr sz="2400">
                  <a:solidFill>
                    <a:schemeClr val="tx1"/>
                  </a:solidFill>
                  <a:latin typeface="Cambria" pitchFamily="18" charset="0"/>
                </a:defRPr>
              </a:lvl2pPr>
              <a:lvl3pPr marL="1143000" indent="-228600" eaLnBrk="0" hangingPunct="0">
                <a:spcBef>
                  <a:spcPts val="375"/>
                </a:spcBef>
                <a:buClr>
                  <a:srgbClr val="CFD7C7"/>
                </a:buClr>
                <a:buSzPct val="85000"/>
                <a:buFont typeface="Wingdings 2" pitchFamily="18" charset="2"/>
                <a:buChar char=""/>
                <a:defRPr sz="2000">
                  <a:solidFill>
                    <a:schemeClr val="tx1"/>
                  </a:solidFill>
                  <a:latin typeface="Cambria" pitchFamily="18" charset="0"/>
                </a:defRPr>
              </a:lvl3pPr>
              <a:lvl4pPr marL="1600200" indent="-228600" eaLnBrk="0" hangingPunct="0">
                <a:spcBef>
                  <a:spcPts val="375"/>
                </a:spcBef>
                <a:buClr>
                  <a:srgbClr val="E7BC29"/>
                </a:buClr>
                <a:buSzPct val="80000"/>
                <a:buFont typeface="Wingdings 2" pitchFamily="18" charset="2"/>
                <a:buChar char=""/>
                <a:defRPr sz="2000">
                  <a:solidFill>
                    <a:schemeClr val="tx1"/>
                  </a:solidFill>
                  <a:latin typeface="Cambria" pitchFamily="18" charset="0"/>
                </a:defRPr>
              </a:lvl4pPr>
              <a:lvl5pPr marL="2057400" indent="-228600" eaLnBrk="0" hangingPunct="0">
                <a:spcBef>
                  <a:spcPts val="375"/>
                </a:spcBef>
                <a:buClr>
                  <a:srgbClr val="E7BC29"/>
                </a:buClr>
                <a:buChar char="o"/>
                <a:defRPr sz="2000">
                  <a:solidFill>
                    <a:schemeClr val="tx1"/>
                  </a:solidFill>
                  <a:latin typeface="Cambria" pitchFamily="18" charset="0"/>
                </a:defRPr>
              </a:lvl5pPr>
              <a:lvl6pPr marL="2514600" indent="-228600" eaLnBrk="0" fontAlgn="base" hangingPunct="0">
                <a:spcBef>
                  <a:spcPts val="375"/>
                </a:spcBef>
                <a:spcAft>
                  <a:spcPct val="0"/>
                </a:spcAft>
                <a:buClr>
                  <a:srgbClr val="E7BC29"/>
                </a:buClr>
                <a:buChar char="o"/>
                <a:defRPr sz="2000">
                  <a:solidFill>
                    <a:schemeClr val="tx1"/>
                  </a:solidFill>
                  <a:latin typeface="Cambria" pitchFamily="18" charset="0"/>
                </a:defRPr>
              </a:lvl6pPr>
              <a:lvl7pPr marL="2971800" indent="-228600" eaLnBrk="0" fontAlgn="base" hangingPunct="0">
                <a:spcBef>
                  <a:spcPts val="375"/>
                </a:spcBef>
                <a:spcAft>
                  <a:spcPct val="0"/>
                </a:spcAft>
                <a:buClr>
                  <a:srgbClr val="E7BC29"/>
                </a:buClr>
                <a:buChar char="o"/>
                <a:defRPr sz="2000">
                  <a:solidFill>
                    <a:schemeClr val="tx1"/>
                  </a:solidFill>
                  <a:latin typeface="Cambria" pitchFamily="18" charset="0"/>
                </a:defRPr>
              </a:lvl7pPr>
              <a:lvl8pPr marL="3429000" indent="-228600" eaLnBrk="0" fontAlgn="base" hangingPunct="0">
                <a:spcBef>
                  <a:spcPts val="375"/>
                </a:spcBef>
                <a:spcAft>
                  <a:spcPct val="0"/>
                </a:spcAft>
                <a:buClr>
                  <a:srgbClr val="E7BC29"/>
                </a:buClr>
                <a:buChar char="o"/>
                <a:defRPr sz="2000">
                  <a:solidFill>
                    <a:schemeClr val="tx1"/>
                  </a:solidFill>
                  <a:latin typeface="Cambria" pitchFamily="18" charset="0"/>
                </a:defRPr>
              </a:lvl8pPr>
              <a:lvl9pPr marL="3886200" indent="-228600" eaLnBrk="0" fontAlgn="base" hangingPunct="0">
                <a:spcBef>
                  <a:spcPts val="375"/>
                </a:spcBef>
                <a:spcAft>
                  <a:spcPct val="0"/>
                </a:spcAft>
                <a:buClr>
                  <a:srgbClr val="E7BC29"/>
                </a:buClr>
                <a:buChar char="o"/>
                <a:defRPr sz="2000">
                  <a:solidFill>
                    <a:schemeClr val="tx1"/>
                  </a:solidFill>
                  <a:latin typeface="Cambria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ru-RU" altLang="ru-RU" sz="1200">
                  <a:latin typeface="Times New Roman" pitchFamily="18" charset="0"/>
                </a:rPr>
                <a:t>Система оценки результатов научной деят-ти</a:t>
              </a:r>
              <a:endParaRPr lang="ru-RU" altLang="ru-RU" sz="1800">
                <a:latin typeface="Arial" charset="0"/>
              </a:endParaRPr>
            </a:p>
          </p:txBody>
        </p:sp>
        <p:sp>
          <p:nvSpPr>
            <p:cNvPr id="19466" name="Text Box 25"/>
            <p:cNvSpPr txBox="1">
              <a:spLocks noChangeArrowheads="1"/>
            </p:cNvSpPr>
            <p:nvPr/>
          </p:nvSpPr>
          <p:spPr bwMode="auto">
            <a:xfrm>
              <a:off x="4101" y="1134"/>
              <a:ext cx="4902" cy="627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18000" tIns="10800" rIns="18000" bIns="10800"/>
            <a:lstStyle>
              <a:lvl1pPr eaLnBrk="0" hangingPunct="0">
                <a:spcBef>
                  <a:spcPts val="575"/>
                </a:spcBef>
                <a:buClr>
                  <a:schemeClr val="accent1"/>
                </a:buClr>
                <a:buSzPct val="85000"/>
                <a:buFont typeface="Wingdings 2" pitchFamily="18" charset="2"/>
                <a:buChar char=""/>
                <a:defRPr sz="2600">
                  <a:solidFill>
                    <a:schemeClr val="tx1"/>
                  </a:solidFill>
                  <a:latin typeface="Cambria" pitchFamily="18" charset="0"/>
                </a:defRPr>
              </a:lvl1pPr>
              <a:lvl2pPr marL="742950" indent="-285750" eaLnBrk="0" hangingPunct="0">
                <a:spcBef>
                  <a:spcPts val="375"/>
                </a:spcBef>
                <a:buClr>
                  <a:schemeClr val="accent2"/>
                </a:buClr>
                <a:buSzPct val="85000"/>
                <a:buFont typeface="Wingdings 2" pitchFamily="18" charset="2"/>
                <a:buChar char=""/>
                <a:defRPr sz="2400">
                  <a:solidFill>
                    <a:schemeClr val="tx1"/>
                  </a:solidFill>
                  <a:latin typeface="Cambria" pitchFamily="18" charset="0"/>
                </a:defRPr>
              </a:lvl2pPr>
              <a:lvl3pPr marL="1143000" indent="-228600" eaLnBrk="0" hangingPunct="0">
                <a:spcBef>
                  <a:spcPts val="375"/>
                </a:spcBef>
                <a:buClr>
                  <a:srgbClr val="CFD7C7"/>
                </a:buClr>
                <a:buSzPct val="85000"/>
                <a:buFont typeface="Wingdings 2" pitchFamily="18" charset="2"/>
                <a:buChar char=""/>
                <a:defRPr sz="2000">
                  <a:solidFill>
                    <a:schemeClr val="tx1"/>
                  </a:solidFill>
                  <a:latin typeface="Cambria" pitchFamily="18" charset="0"/>
                </a:defRPr>
              </a:lvl3pPr>
              <a:lvl4pPr marL="1600200" indent="-228600" eaLnBrk="0" hangingPunct="0">
                <a:spcBef>
                  <a:spcPts val="375"/>
                </a:spcBef>
                <a:buClr>
                  <a:srgbClr val="E7BC29"/>
                </a:buClr>
                <a:buSzPct val="80000"/>
                <a:buFont typeface="Wingdings 2" pitchFamily="18" charset="2"/>
                <a:buChar char=""/>
                <a:defRPr sz="2000">
                  <a:solidFill>
                    <a:schemeClr val="tx1"/>
                  </a:solidFill>
                  <a:latin typeface="Cambria" pitchFamily="18" charset="0"/>
                </a:defRPr>
              </a:lvl4pPr>
              <a:lvl5pPr marL="2057400" indent="-228600" eaLnBrk="0" hangingPunct="0">
                <a:spcBef>
                  <a:spcPts val="375"/>
                </a:spcBef>
                <a:buClr>
                  <a:srgbClr val="E7BC29"/>
                </a:buClr>
                <a:buChar char="o"/>
                <a:defRPr sz="2000">
                  <a:solidFill>
                    <a:schemeClr val="tx1"/>
                  </a:solidFill>
                  <a:latin typeface="Cambria" pitchFamily="18" charset="0"/>
                </a:defRPr>
              </a:lvl5pPr>
              <a:lvl6pPr marL="2514600" indent="-228600" eaLnBrk="0" fontAlgn="base" hangingPunct="0">
                <a:spcBef>
                  <a:spcPts val="375"/>
                </a:spcBef>
                <a:spcAft>
                  <a:spcPct val="0"/>
                </a:spcAft>
                <a:buClr>
                  <a:srgbClr val="E7BC29"/>
                </a:buClr>
                <a:buChar char="o"/>
                <a:defRPr sz="2000">
                  <a:solidFill>
                    <a:schemeClr val="tx1"/>
                  </a:solidFill>
                  <a:latin typeface="Cambria" pitchFamily="18" charset="0"/>
                </a:defRPr>
              </a:lvl6pPr>
              <a:lvl7pPr marL="2971800" indent="-228600" eaLnBrk="0" fontAlgn="base" hangingPunct="0">
                <a:spcBef>
                  <a:spcPts val="375"/>
                </a:spcBef>
                <a:spcAft>
                  <a:spcPct val="0"/>
                </a:spcAft>
                <a:buClr>
                  <a:srgbClr val="E7BC29"/>
                </a:buClr>
                <a:buChar char="o"/>
                <a:defRPr sz="2000">
                  <a:solidFill>
                    <a:schemeClr val="tx1"/>
                  </a:solidFill>
                  <a:latin typeface="Cambria" pitchFamily="18" charset="0"/>
                </a:defRPr>
              </a:lvl7pPr>
              <a:lvl8pPr marL="3429000" indent="-228600" eaLnBrk="0" fontAlgn="base" hangingPunct="0">
                <a:spcBef>
                  <a:spcPts val="375"/>
                </a:spcBef>
                <a:spcAft>
                  <a:spcPct val="0"/>
                </a:spcAft>
                <a:buClr>
                  <a:srgbClr val="E7BC29"/>
                </a:buClr>
                <a:buChar char="o"/>
                <a:defRPr sz="2000">
                  <a:solidFill>
                    <a:schemeClr val="tx1"/>
                  </a:solidFill>
                  <a:latin typeface="Cambria" pitchFamily="18" charset="0"/>
                </a:defRPr>
              </a:lvl8pPr>
              <a:lvl9pPr marL="3886200" indent="-228600" eaLnBrk="0" fontAlgn="base" hangingPunct="0">
                <a:spcBef>
                  <a:spcPts val="375"/>
                </a:spcBef>
                <a:spcAft>
                  <a:spcPct val="0"/>
                </a:spcAft>
                <a:buClr>
                  <a:srgbClr val="E7BC29"/>
                </a:buClr>
                <a:buChar char="o"/>
                <a:defRPr sz="2000">
                  <a:solidFill>
                    <a:schemeClr val="tx1"/>
                  </a:solidFill>
                  <a:latin typeface="Cambria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ru-RU" altLang="ru-RU" sz="1200">
                  <a:latin typeface="Times New Roman" pitchFamily="18" charset="0"/>
                </a:rPr>
                <a:t>Система подготовки научно-педагогических кадров высшей квалификации</a:t>
              </a:r>
              <a:endParaRPr lang="ru-RU" altLang="ru-RU" sz="1800">
                <a:latin typeface="Arial" charset="0"/>
              </a:endParaRPr>
            </a:p>
          </p:txBody>
        </p:sp>
        <p:sp>
          <p:nvSpPr>
            <p:cNvPr id="19467" name="Text Box 26"/>
            <p:cNvSpPr txBox="1">
              <a:spLocks noChangeArrowheads="1"/>
            </p:cNvSpPr>
            <p:nvPr/>
          </p:nvSpPr>
          <p:spPr bwMode="auto">
            <a:xfrm>
              <a:off x="11739" y="2103"/>
              <a:ext cx="2679" cy="741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18000" rIns="18000"/>
            <a:lstStyle>
              <a:lvl1pPr eaLnBrk="0" hangingPunct="0">
                <a:spcBef>
                  <a:spcPts val="575"/>
                </a:spcBef>
                <a:buClr>
                  <a:schemeClr val="accent1"/>
                </a:buClr>
                <a:buSzPct val="85000"/>
                <a:buFont typeface="Wingdings 2" pitchFamily="18" charset="2"/>
                <a:buChar char=""/>
                <a:defRPr sz="2600">
                  <a:solidFill>
                    <a:schemeClr val="tx1"/>
                  </a:solidFill>
                  <a:latin typeface="Cambria" pitchFamily="18" charset="0"/>
                </a:defRPr>
              </a:lvl1pPr>
              <a:lvl2pPr marL="742950" indent="-285750" eaLnBrk="0" hangingPunct="0">
                <a:spcBef>
                  <a:spcPts val="375"/>
                </a:spcBef>
                <a:buClr>
                  <a:schemeClr val="accent2"/>
                </a:buClr>
                <a:buSzPct val="85000"/>
                <a:buFont typeface="Wingdings 2" pitchFamily="18" charset="2"/>
                <a:buChar char=""/>
                <a:defRPr sz="2400">
                  <a:solidFill>
                    <a:schemeClr val="tx1"/>
                  </a:solidFill>
                  <a:latin typeface="Cambria" pitchFamily="18" charset="0"/>
                </a:defRPr>
              </a:lvl2pPr>
              <a:lvl3pPr marL="1143000" indent="-228600" eaLnBrk="0" hangingPunct="0">
                <a:spcBef>
                  <a:spcPts val="375"/>
                </a:spcBef>
                <a:buClr>
                  <a:srgbClr val="CFD7C7"/>
                </a:buClr>
                <a:buSzPct val="85000"/>
                <a:buFont typeface="Wingdings 2" pitchFamily="18" charset="2"/>
                <a:buChar char=""/>
                <a:defRPr sz="2000">
                  <a:solidFill>
                    <a:schemeClr val="tx1"/>
                  </a:solidFill>
                  <a:latin typeface="Cambria" pitchFamily="18" charset="0"/>
                </a:defRPr>
              </a:lvl3pPr>
              <a:lvl4pPr marL="1600200" indent="-228600" eaLnBrk="0" hangingPunct="0">
                <a:spcBef>
                  <a:spcPts val="375"/>
                </a:spcBef>
                <a:buClr>
                  <a:srgbClr val="E7BC29"/>
                </a:buClr>
                <a:buSzPct val="80000"/>
                <a:buFont typeface="Wingdings 2" pitchFamily="18" charset="2"/>
                <a:buChar char=""/>
                <a:defRPr sz="2000">
                  <a:solidFill>
                    <a:schemeClr val="tx1"/>
                  </a:solidFill>
                  <a:latin typeface="Cambria" pitchFamily="18" charset="0"/>
                </a:defRPr>
              </a:lvl4pPr>
              <a:lvl5pPr marL="2057400" indent="-228600" eaLnBrk="0" hangingPunct="0">
                <a:spcBef>
                  <a:spcPts val="375"/>
                </a:spcBef>
                <a:buClr>
                  <a:srgbClr val="E7BC29"/>
                </a:buClr>
                <a:buChar char="o"/>
                <a:defRPr sz="2000">
                  <a:solidFill>
                    <a:schemeClr val="tx1"/>
                  </a:solidFill>
                  <a:latin typeface="Cambria" pitchFamily="18" charset="0"/>
                </a:defRPr>
              </a:lvl5pPr>
              <a:lvl6pPr marL="2514600" indent="-228600" eaLnBrk="0" fontAlgn="base" hangingPunct="0">
                <a:spcBef>
                  <a:spcPts val="375"/>
                </a:spcBef>
                <a:spcAft>
                  <a:spcPct val="0"/>
                </a:spcAft>
                <a:buClr>
                  <a:srgbClr val="E7BC29"/>
                </a:buClr>
                <a:buChar char="o"/>
                <a:defRPr sz="2000">
                  <a:solidFill>
                    <a:schemeClr val="tx1"/>
                  </a:solidFill>
                  <a:latin typeface="Cambria" pitchFamily="18" charset="0"/>
                </a:defRPr>
              </a:lvl6pPr>
              <a:lvl7pPr marL="2971800" indent="-228600" eaLnBrk="0" fontAlgn="base" hangingPunct="0">
                <a:spcBef>
                  <a:spcPts val="375"/>
                </a:spcBef>
                <a:spcAft>
                  <a:spcPct val="0"/>
                </a:spcAft>
                <a:buClr>
                  <a:srgbClr val="E7BC29"/>
                </a:buClr>
                <a:buChar char="o"/>
                <a:defRPr sz="2000">
                  <a:solidFill>
                    <a:schemeClr val="tx1"/>
                  </a:solidFill>
                  <a:latin typeface="Cambria" pitchFamily="18" charset="0"/>
                </a:defRPr>
              </a:lvl7pPr>
              <a:lvl8pPr marL="3429000" indent="-228600" eaLnBrk="0" fontAlgn="base" hangingPunct="0">
                <a:spcBef>
                  <a:spcPts val="375"/>
                </a:spcBef>
                <a:spcAft>
                  <a:spcPct val="0"/>
                </a:spcAft>
                <a:buClr>
                  <a:srgbClr val="E7BC29"/>
                </a:buClr>
                <a:buChar char="o"/>
                <a:defRPr sz="2000">
                  <a:solidFill>
                    <a:schemeClr val="tx1"/>
                  </a:solidFill>
                  <a:latin typeface="Cambria" pitchFamily="18" charset="0"/>
                </a:defRPr>
              </a:lvl8pPr>
              <a:lvl9pPr marL="3886200" indent="-228600" eaLnBrk="0" fontAlgn="base" hangingPunct="0">
                <a:spcBef>
                  <a:spcPts val="375"/>
                </a:spcBef>
                <a:spcAft>
                  <a:spcPct val="0"/>
                </a:spcAft>
                <a:buClr>
                  <a:srgbClr val="E7BC29"/>
                </a:buClr>
                <a:buChar char="o"/>
                <a:defRPr sz="2000">
                  <a:solidFill>
                    <a:schemeClr val="tx1"/>
                  </a:solidFill>
                  <a:latin typeface="Cambria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ru-RU" altLang="ru-RU" sz="1100">
                  <a:latin typeface="Times New Roman" pitchFamily="18" charset="0"/>
                </a:rPr>
                <a:t>Система мониторинга</a:t>
              </a:r>
            </a:p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ru-RU" altLang="ru-RU" sz="1100">
                  <a:latin typeface="Times New Roman" pitchFamily="18" charset="0"/>
                </a:rPr>
                <a:t>научной деят-ти</a:t>
              </a:r>
              <a:endParaRPr lang="ru-RU" altLang="ru-RU" sz="1800">
                <a:latin typeface="Arial" charset="0"/>
              </a:endParaRPr>
            </a:p>
          </p:txBody>
        </p:sp>
        <p:sp>
          <p:nvSpPr>
            <p:cNvPr id="19468" name="Text Box 27"/>
            <p:cNvSpPr txBox="1">
              <a:spLocks noChangeArrowheads="1"/>
            </p:cNvSpPr>
            <p:nvPr/>
          </p:nvSpPr>
          <p:spPr bwMode="auto">
            <a:xfrm>
              <a:off x="11853" y="3129"/>
              <a:ext cx="2679" cy="513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18000" rIns="18000"/>
            <a:lstStyle>
              <a:lvl1pPr eaLnBrk="0" hangingPunct="0">
                <a:spcBef>
                  <a:spcPts val="575"/>
                </a:spcBef>
                <a:buClr>
                  <a:schemeClr val="accent1"/>
                </a:buClr>
                <a:buSzPct val="85000"/>
                <a:buFont typeface="Wingdings 2" pitchFamily="18" charset="2"/>
                <a:buChar char=""/>
                <a:defRPr sz="2600">
                  <a:solidFill>
                    <a:schemeClr val="tx1"/>
                  </a:solidFill>
                  <a:latin typeface="Cambria" pitchFamily="18" charset="0"/>
                </a:defRPr>
              </a:lvl1pPr>
              <a:lvl2pPr marL="742950" indent="-285750" eaLnBrk="0" hangingPunct="0">
                <a:spcBef>
                  <a:spcPts val="375"/>
                </a:spcBef>
                <a:buClr>
                  <a:schemeClr val="accent2"/>
                </a:buClr>
                <a:buSzPct val="85000"/>
                <a:buFont typeface="Wingdings 2" pitchFamily="18" charset="2"/>
                <a:buChar char=""/>
                <a:defRPr sz="2400">
                  <a:solidFill>
                    <a:schemeClr val="tx1"/>
                  </a:solidFill>
                  <a:latin typeface="Cambria" pitchFamily="18" charset="0"/>
                </a:defRPr>
              </a:lvl2pPr>
              <a:lvl3pPr marL="1143000" indent="-228600" eaLnBrk="0" hangingPunct="0">
                <a:spcBef>
                  <a:spcPts val="375"/>
                </a:spcBef>
                <a:buClr>
                  <a:srgbClr val="CFD7C7"/>
                </a:buClr>
                <a:buSzPct val="85000"/>
                <a:buFont typeface="Wingdings 2" pitchFamily="18" charset="2"/>
                <a:buChar char=""/>
                <a:defRPr sz="2000">
                  <a:solidFill>
                    <a:schemeClr val="tx1"/>
                  </a:solidFill>
                  <a:latin typeface="Cambria" pitchFamily="18" charset="0"/>
                </a:defRPr>
              </a:lvl3pPr>
              <a:lvl4pPr marL="1600200" indent="-228600" eaLnBrk="0" hangingPunct="0">
                <a:spcBef>
                  <a:spcPts val="375"/>
                </a:spcBef>
                <a:buClr>
                  <a:srgbClr val="E7BC29"/>
                </a:buClr>
                <a:buSzPct val="80000"/>
                <a:buFont typeface="Wingdings 2" pitchFamily="18" charset="2"/>
                <a:buChar char=""/>
                <a:defRPr sz="2000">
                  <a:solidFill>
                    <a:schemeClr val="tx1"/>
                  </a:solidFill>
                  <a:latin typeface="Cambria" pitchFamily="18" charset="0"/>
                </a:defRPr>
              </a:lvl4pPr>
              <a:lvl5pPr marL="2057400" indent="-228600" eaLnBrk="0" hangingPunct="0">
                <a:spcBef>
                  <a:spcPts val="375"/>
                </a:spcBef>
                <a:buClr>
                  <a:srgbClr val="E7BC29"/>
                </a:buClr>
                <a:buChar char="o"/>
                <a:defRPr sz="2000">
                  <a:solidFill>
                    <a:schemeClr val="tx1"/>
                  </a:solidFill>
                  <a:latin typeface="Cambria" pitchFamily="18" charset="0"/>
                </a:defRPr>
              </a:lvl5pPr>
              <a:lvl6pPr marL="2514600" indent="-228600" eaLnBrk="0" fontAlgn="base" hangingPunct="0">
                <a:spcBef>
                  <a:spcPts val="375"/>
                </a:spcBef>
                <a:spcAft>
                  <a:spcPct val="0"/>
                </a:spcAft>
                <a:buClr>
                  <a:srgbClr val="E7BC29"/>
                </a:buClr>
                <a:buChar char="o"/>
                <a:defRPr sz="2000">
                  <a:solidFill>
                    <a:schemeClr val="tx1"/>
                  </a:solidFill>
                  <a:latin typeface="Cambria" pitchFamily="18" charset="0"/>
                </a:defRPr>
              </a:lvl6pPr>
              <a:lvl7pPr marL="2971800" indent="-228600" eaLnBrk="0" fontAlgn="base" hangingPunct="0">
                <a:spcBef>
                  <a:spcPts val="375"/>
                </a:spcBef>
                <a:spcAft>
                  <a:spcPct val="0"/>
                </a:spcAft>
                <a:buClr>
                  <a:srgbClr val="E7BC29"/>
                </a:buClr>
                <a:buChar char="o"/>
                <a:defRPr sz="2000">
                  <a:solidFill>
                    <a:schemeClr val="tx1"/>
                  </a:solidFill>
                  <a:latin typeface="Cambria" pitchFamily="18" charset="0"/>
                </a:defRPr>
              </a:lvl7pPr>
              <a:lvl8pPr marL="3429000" indent="-228600" eaLnBrk="0" fontAlgn="base" hangingPunct="0">
                <a:spcBef>
                  <a:spcPts val="375"/>
                </a:spcBef>
                <a:spcAft>
                  <a:spcPct val="0"/>
                </a:spcAft>
                <a:buClr>
                  <a:srgbClr val="E7BC29"/>
                </a:buClr>
                <a:buChar char="o"/>
                <a:defRPr sz="2000">
                  <a:solidFill>
                    <a:schemeClr val="tx1"/>
                  </a:solidFill>
                  <a:latin typeface="Cambria" pitchFamily="18" charset="0"/>
                </a:defRPr>
              </a:lvl8pPr>
              <a:lvl9pPr marL="3886200" indent="-228600" eaLnBrk="0" fontAlgn="base" hangingPunct="0">
                <a:spcBef>
                  <a:spcPts val="375"/>
                </a:spcBef>
                <a:spcAft>
                  <a:spcPct val="0"/>
                </a:spcAft>
                <a:buClr>
                  <a:srgbClr val="E7BC29"/>
                </a:buClr>
                <a:buChar char="o"/>
                <a:defRPr sz="2000">
                  <a:solidFill>
                    <a:schemeClr val="tx1"/>
                  </a:solidFill>
                  <a:latin typeface="Cambria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ru-RU" altLang="ru-RU" sz="1200">
                  <a:latin typeface="Times New Roman" pitchFamily="18" charset="0"/>
                </a:rPr>
                <a:t>Формирование БД</a:t>
              </a:r>
              <a:endParaRPr lang="ru-RU" altLang="ru-RU" sz="1800">
                <a:latin typeface="Arial" charset="0"/>
              </a:endParaRPr>
            </a:p>
          </p:txBody>
        </p:sp>
        <p:sp>
          <p:nvSpPr>
            <p:cNvPr id="19469" name="Text Box 28"/>
            <p:cNvSpPr txBox="1">
              <a:spLocks noChangeArrowheads="1"/>
            </p:cNvSpPr>
            <p:nvPr/>
          </p:nvSpPr>
          <p:spPr bwMode="auto">
            <a:xfrm>
              <a:off x="11853" y="3756"/>
              <a:ext cx="2679" cy="68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18000" rIns="18000"/>
            <a:lstStyle>
              <a:lvl1pPr eaLnBrk="0" hangingPunct="0">
                <a:spcBef>
                  <a:spcPts val="575"/>
                </a:spcBef>
                <a:buClr>
                  <a:schemeClr val="accent1"/>
                </a:buClr>
                <a:buSzPct val="85000"/>
                <a:buFont typeface="Wingdings 2" pitchFamily="18" charset="2"/>
                <a:buChar char=""/>
                <a:defRPr sz="2600">
                  <a:solidFill>
                    <a:schemeClr val="tx1"/>
                  </a:solidFill>
                  <a:latin typeface="Cambria" pitchFamily="18" charset="0"/>
                </a:defRPr>
              </a:lvl1pPr>
              <a:lvl2pPr marL="742950" indent="-285750" eaLnBrk="0" hangingPunct="0">
                <a:spcBef>
                  <a:spcPts val="375"/>
                </a:spcBef>
                <a:buClr>
                  <a:schemeClr val="accent2"/>
                </a:buClr>
                <a:buSzPct val="85000"/>
                <a:buFont typeface="Wingdings 2" pitchFamily="18" charset="2"/>
                <a:buChar char=""/>
                <a:defRPr sz="2400">
                  <a:solidFill>
                    <a:schemeClr val="tx1"/>
                  </a:solidFill>
                  <a:latin typeface="Cambria" pitchFamily="18" charset="0"/>
                </a:defRPr>
              </a:lvl2pPr>
              <a:lvl3pPr marL="1143000" indent="-228600" eaLnBrk="0" hangingPunct="0">
                <a:spcBef>
                  <a:spcPts val="375"/>
                </a:spcBef>
                <a:buClr>
                  <a:srgbClr val="CFD7C7"/>
                </a:buClr>
                <a:buSzPct val="85000"/>
                <a:buFont typeface="Wingdings 2" pitchFamily="18" charset="2"/>
                <a:buChar char=""/>
                <a:defRPr sz="2000">
                  <a:solidFill>
                    <a:schemeClr val="tx1"/>
                  </a:solidFill>
                  <a:latin typeface="Cambria" pitchFamily="18" charset="0"/>
                </a:defRPr>
              </a:lvl3pPr>
              <a:lvl4pPr marL="1600200" indent="-228600" eaLnBrk="0" hangingPunct="0">
                <a:spcBef>
                  <a:spcPts val="375"/>
                </a:spcBef>
                <a:buClr>
                  <a:srgbClr val="E7BC29"/>
                </a:buClr>
                <a:buSzPct val="80000"/>
                <a:buFont typeface="Wingdings 2" pitchFamily="18" charset="2"/>
                <a:buChar char=""/>
                <a:defRPr sz="2000">
                  <a:solidFill>
                    <a:schemeClr val="tx1"/>
                  </a:solidFill>
                  <a:latin typeface="Cambria" pitchFamily="18" charset="0"/>
                </a:defRPr>
              </a:lvl4pPr>
              <a:lvl5pPr marL="2057400" indent="-228600" eaLnBrk="0" hangingPunct="0">
                <a:spcBef>
                  <a:spcPts val="375"/>
                </a:spcBef>
                <a:buClr>
                  <a:srgbClr val="E7BC29"/>
                </a:buClr>
                <a:buChar char="o"/>
                <a:defRPr sz="2000">
                  <a:solidFill>
                    <a:schemeClr val="tx1"/>
                  </a:solidFill>
                  <a:latin typeface="Cambria" pitchFamily="18" charset="0"/>
                </a:defRPr>
              </a:lvl5pPr>
              <a:lvl6pPr marL="2514600" indent="-228600" eaLnBrk="0" fontAlgn="base" hangingPunct="0">
                <a:spcBef>
                  <a:spcPts val="375"/>
                </a:spcBef>
                <a:spcAft>
                  <a:spcPct val="0"/>
                </a:spcAft>
                <a:buClr>
                  <a:srgbClr val="E7BC29"/>
                </a:buClr>
                <a:buChar char="o"/>
                <a:defRPr sz="2000">
                  <a:solidFill>
                    <a:schemeClr val="tx1"/>
                  </a:solidFill>
                  <a:latin typeface="Cambria" pitchFamily="18" charset="0"/>
                </a:defRPr>
              </a:lvl6pPr>
              <a:lvl7pPr marL="2971800" indent="-228600" eaLnBrk="0" fontAlgn="base" hangingPunct="0">
                <a:spcBef>
                  <a:spcPts val="375"/>
                </a:spcBef>
                <a:spcAft>
                  <a:spcPct val="0"/>
                </a:spcAft>
                <a:buClr>
                  <a:srgbClr val="E7BC29"/>
                </a:buClr>
                <a:buChar char="o"/>
                <a:defRPr sz="2000">
                  <a:solidFill>
                    <a:schemeClr val="tx1"/>
                  </a:solidFill>
                  <a:latin typeface="Cambria" pitchFamily="18" charset="0"/>
                </a:defRPr>
              </a:lvl7pPr>
              <a:lvl8pPr marL="3429000" indent="-228600" eaLnBrk="0" fontAlgn="base" hangingPunct="0">
                <a:spcBef>
                  <a:spcPts val="375"/>
                </a:spcBef>
                <a:spcAft>
                  <a:spcPct val="0"/>
                </a:spcAft>
                <a:buClr>
                  <a:srgbClr val="E7BC29"/>
                </a:buClr>
                <a:buChar char="o"/>
                <a:defRPr sz="2000">
                  <a:solidFill>
                    <a:schemeClr val="tx1"/>
                  </a:solidFill>
                  <a:latin typeface="Cambria" pitchFamily="18" charset="0"/>
                </a:defRPr>
              </a:lvl8pPr>
              <a:lvl9pPr marL="3886200" indent="-228600" eaLnBrk="0" fontAlgn="base" hangingPunct="0">
                <a:spcBef>
                  <a:spcPts val="375"/>
                </a:spcBef>
                <a:spcAft>
                  <a:spcPct val="0"/>
                </a:spcAft>
                <a:buClr>
                  <a:srgbClr val="E7BC29"/>
                </a:buClr>
                <a:buChar char="o"/>
                <a:defRPr sz="2000">
                  <a:solidFill>
                    <a:schemeClr val="tx1"/>
                  </a:solidFill>
                  <a:latin typeface="Cambria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ru-RU" altLang="ru-RU" sz="1200">
                  <a:latin typeface="Times New Roman" pitchFamily="18" charset="0"/>
                </a:rPr>
                <a:t>Выполнение и сопровождение НИР </a:t>
              </a:r>
              <a:endParaRPr lang="ru-RU" altLang="ru-RU" sz="1800">
                <a:latin typeface="Arial" charset="0"/>
              </a:endParaRPr>
            </a:p>
          </p:txBody>
        </p:sp>
        <p:sp>
          <p:nvSpPr>
            <p:cNvPr id="19470" name="Text Box 29"/>
            <p:cNvSpPr txBox="1">
              <a:spLocks noChangeArrowheads="1"/>
            </p:cNvSpPr>
            <p:nvPr/>
          </p:nvSpPr>
          <p:spPr bwMode="auto">
            <a:xfrm>
              <a:off x="11853" y="4668"/>
              <a:ext cx="2679" cy="513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18000" rIns="18000"/>
            <a:lstStyle>
              <a:lvl1pPr eaLnBrk="0" hangingPunct="0">
                <a:spcBef>
                  <a:spcPts val="575"/>
                </a:spcBef>
                <a:buClr>
                  <a:schemeClr val="accent1"/>
                </a:buClr>
                <a:buSzPct val="85000"/>
                <a:buFont typeface="Wingdings 2" pitchFamily="18" charset="2"/>
                <a:buChar char=""/>
                <a:defRPr sz="2600">
                  <a:solidFill>
                    <a:schemeClr val="tx1"/>
                  </a:solidFill>
                  <a:latin typeface="Cambria" pitchFamily="18" charset="0"/>
                </a:defRPr>
              </a:lvl1pPr>
              <a:lvl2pPr marL="742950" indent="-285750" eaLnBrk="0" hangingPunct="0">
                <a:spcBef>
                  <a:spcPts val="375"/>
                </a:spcBef>
                <a:buClr>
                  <a:schemeClr val="accent2"/>
                </a:buClr>
                <a:buSzPct val="85000"/>
                <a:buFont typeface="Wingdings 2" pitchFamily="18" charset="2"/>
                <a:buChar char=""/>
                <a:defRPr sz="2400">
                  <a:solidFill>
                    <a:schemeClr val="tx1"/>
                  </a:solidFill>
                  <a:latin typeface="Cambria" pitchFamily="18" charset="0"/>
                </a:defRPr>
              </a:lvl2pPr>
              <a:lvl3pPr marL="1143000" indent="-228600" eaLnBrk="0" hangingPunct="0">
                <a:spcBef>
                  <a:spcPts val="375"/>
                </a:spcBef>
                <a:buClr>
                  <a:srgbClr val="CFD7C7"/>
                </a:buClr>
                <a:buSzPct val="85000"/>
                <a:buFont typeface="Wingdings 2" pitchFamily="18" charset="2"/>
                <a:buChar char=""/>
                <a:defRPr sz="2000">
                  <a:solidFill>
                    <a:schemeClr val="tx1"/>
                  </a:solidFill>
                  <a:latin typeface="Cambria" pitchFamily="18" charset="0"/>
                </a:defRPr>
              </a:lvl3pPr>
              <a:lvl4pPr marL="1600200" indent="-228600" eaLnBrk="0" hangingPunct="0">
                <a:spcBef>
                  <a:spcPts val="375"/>
                </a:spcBef>
                <a:buClr>
                  <a:srgbClr val="E7BC29"/>
                </a:buClr>
                <a:buSzPct val="80000"/>
                <a:buFont typeface="Wingdings 2" pitchFamily="18" charset="2"/>
                <a:buChar char=""/>
                <a:defRPr sz="2000">
                  <a:solidFill>
                    <a:schemeClr val="tx1"/>
                  </a:solidFill>
                  <a:latin typeface="Cambria" pitchFamily="18" charset="0"/>
                </a:defRPr>
              </a:lvl4pPr>
              <a:lvl5pPr marL="2057400" indent="-228600" eaLnBrk="0" hangingPunct="0">
                <a:spcBef>
                  <a:spcPts val="375"/>
                </a:spcBef>
                <a:buClr>
                  <a:srgbClr val="E7BC29"/>
                </a:buClr>
                <a:buChar char="o"/>
                <a:defRPr sz="2000">
                  <a:solidFill>
                    <a:schemeClr val="tx1"/>
                  </a:solidFill>
                  <a:latin typeface="Cambria" pitchFamily="18" charset="0"/>
                </a:defRPr>
              </a:lvl5pPr>
              <a:lvl6pPr marL="2514600" indent="-228600" eaLnBrk="0" fontAlgn="base" hangingPunct="0">
                <a:spcBef>
                  <a:spcPts val="375"/>
                </a:spcBef>
                <a:spcAft>
                  <a:spcPct val="0"/>
                </a:spcAft>
                <a:buClr>
                  <a:srgbClr val="E7BC29"/>
                </a:buClr>
                <a:buChar char="o"/>
                <a:defRPr sz="2000">
                  <a:solidFill>
                    <a:schemeClr val="tx1"/>
                  </a:solidFill>
                  <a:latin typeface="Cambria" pitchFamily="18" charset="0"/>
                </a:defRPr>
              </a:lvl6pPr>
              <a:lvl7pPr marL="2971800" indent="-228600" eaLnBrk="0" fontAlgn="base" hangingPunct="0">
                <a:spcBef>
                  <a:spcPts val="375"/>
                </a:spcBef>
                <a:spcAft>
                  <a:spcPct val="0"/>
                </a:spcAft>
                <a:buClr>
                  <a:srgbClr val="E7BC29"/>
                </a:buClr>
                <a:buChar char="o"/>
                <a:defRPr sz="2000">
                  <a:solidFill>
                    <a:schemeClr val="tx1"/>
                  </a:solidFill>
                  <a:latin typeface="Cambria" pitchFamily="18" charset="0"/>
                </a:defRPr>
              </a:lvl7pPr>
              <a:lvl8pPr marL="3429000" indent="-228600" eaLnBrk="0" fontAlgn="base" hangingPunct="0">
                <a:spcBef>
                  <a:spcPts val="375"/>
                </a:spcBef>
                <a:spcAft>
                  <a:spcPct val="0"/>
                </a:spcAft>
                <a:buClr>
                  <a:srgbClr val="E7BC29"/>
                </a:buClr>
                <a:buChar char="o"/>
                <a:defRPr sz="2000">
                  <a:solidFill>
                    <a:schemeClr val="tx1"/>
                  </a:solidFill>
                  <a:latin typeface="Cambria" pitchFamily="18" charset="0"/>
                </a:defRPr>
              </a:lvl8pPr>
              <a:lvl9pPr marL="3886200" indent="-228600" eaLnBrk="0" fontAlgn="base" hangingPunct="0">
                <a:spcBef>
                  <a:spcPts val="375"/>
                </a:spcBef>
                <a:spcAft>
                  <a:spcPct val="0"/>
                </a:spcAft>
                <a:buClr>
                  <a:srgbClr val="E7BC29"/>
                </a:buClr>
                <a:buChar char="o"/>
                <a:defRPr sz="2000">
                  <a:solidFill>
                    <a:schemeClr val="tx1"/>
                  </a:solidFill>
                  <a:latin typeface="Cambria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ru-RU" altLang="ru-RU" sz="1200">
                  <a:latin typeface="Times New Roman" pitchFamily="18" charset="0"/>
                </a:rPr>
                <a:t>Научно-технич. деят-ть</a:t>
              </a:r>
              <a:endParaRPr lang="ru-RU" altLang="ru-RU" sz="1800">
                <a:latin typeface="Arial" charset="0"/>
              </a:endParaRPr>
            </a:p>
          </p:txBody>
        </p:sp>
        <p:sp>
          <p:nvSpPr>
            <p:cNvPr id="19471" name="Text Box 30"/>
            <p:cNvSpPr txBox="1">
              <a:spLocks noChangeArrowheads="1"/>
            </p:cNvSpPr>
            <p:nvPr/>
          </p:nvSpPr>
          <p:spPr bwMode="auto">
            <a:xfrm>
              <a:off x="11853" y="5352"/>
              <a:ext cx="2679" cy="513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18000" rIns="18000"/>
            <a:lstStyle>
              <a:lvl1pPr eaLnBrk="0" hangingPunct="0">
                <a:spcBef>
                  <a:spcPts val="575"/>
                </a:spcBef>
                <a:buClr>
                  <a:schemeClr val="accent1"/>
                </a:buClr>
                <a:buSzPct val="85000"/>
                <a:buFont typeface="Wingdings 2" pitchFamily="18" charset="2"/>
                <a:buChar char=""/>
                <a:defRPr sz="2600">
                  <a:solidFill>
                    <a:schemeClr val="tx1"/>
                  </a:solidFill>
                  <a:latin typeface="Cambria" pitchFamily="18" charset="0"/>
                </a:defRPr>
              </a:lvl1pPr>
              <a:lvl2pPr marL="742950" indent="-285750" eaLnBrk="0" hangingPunct="0">
                <a:spcBef>
                  <a:spcPts val="375"/>
                </a:spcBef>
                <a:buClr>
                  <a:schemeClr val="accent2"/>
                </a:buClr>
                <a:buSzPct val="85000"/>
                <a:buFont typeface="Wingdings 2" pitchFamily="18" charset="2"/>
                <a:buChar char=""/>
                <a:defRPr sz="2400">
                  <a:solidFill>
                    <a:schemeClr val="tx1"/>
                  </a:solidFill>
                  <a:latin typeface="Cambria" pitchFamily="18" charset="0"/>
                </a:defRPr>
              </a:lvl2pPr>
              <a:lvl3pPr marL="1143000" indent="-228600" eaLnBrk="0" hangingPunct="0">
                <a:spcBef>
                  <a:spcPts val="375"/>
                </a:spcBef>
                <a:buClr>
                  <a:srgbClr val="CFD7C7"/>
                </a:buClr>
                <a:buSzPct val="85000"/>
                <a:buFont typeface="Wingdings 2" pitchFamily="18" charset="2"/>
                <a:buChar char=""/>
                <a:defRPr sz="2000">
                  <a:solidFill>
                    <a:schemeClr val="tx1"/>
                  </a:solidFill>
                  <a:latin typeface="Cambria" pitchFamily="18" charset="0"/>
                </a:defRPr>
              </a:lvl3pPr>
              <a:lvl4pPr marL="1600200" indent="-228600" eaLnBrk="0" hangingPunct="0">
                <a:spcBef>
                  <a:spcPts val="375"/>
                </a:spcBef>
                <a:buClr>
                  <a:srgbClr val="E7BC29"/>
                </a:buClr>
                <a:buSzPct val="80000"/>
                <a:buFont typeface="Wingdings 2" pitchFamily="18" charset="2"/>
                <a:buChar char=""/>
                <a:defRPr sz="2000">
                  <a:solidFill>
                    <a:schemeClr val="tx1"/>
                  </a:solidFill>
                  <a:latin typeface="Cambria" pitchFamily="18" charset="0"/>
                </a:defRPr>
              </a:lvl4pPr>
              <a:lvl5pPr marL="2057400" indent="-228600" eaLnBrk="0" hangingPunct="0">
                <a:spcBef>
                  <a:spcPts val="375"/>
                </a:spcBef>
                <a:buClr>
                  <a:srgbClr val="E7BC29"/>
                </a:buClr>
                <a:buChar char="o"/>
                <a:defRPr sz="2000">
                  <a:solidFill>
                    <a:schemeClr val="tx1"/>
                  </a:solidFill>
                  <a:latin typeface="Cambria" pitchFamily="18" charset="0"/>
                </a:defRPr>
              </a:lvl5pPr>
              <a:lvl6pPr marL="2514600" indent="-228600" eaLnBrk="0" fontAlgn="base" hangingPunct="0">
                <a:spcBef>
                  <a:spcPts val="375"/>
                </a:spcBef>
                <a:spcAft>
                  <a:spcPct val="0"/>
                </a:spcAft>
                <a:buClr>
                  <a:srgbClr val="E7BC29"/>
                </a:buClr>
                <a:buChar char="o"/>
                <a:defRPr sz="2000">
                  <a:solidFill>
                    <a:schemeClr val="tx1"/>
                  </a:solidFill>
                  <a:latin typeface="Cambria" pitchFamily="18" charset="0"/>
                </a:defRPr>
              </a:lvl6pPr>
              <a:lvl7pPr marL="2971800" indent="-228600" eaLnBrk="0" fontAlgn="base" hangingPunct="0">
                <a:spcBef>
                  <a:spcPts val="375"/>
                </a:spcBef>
                <a:spcAft>
                  <a:spcPct val="0"/>
                </a:spcAft>
                <a:buClr>
                  <a:srgbClr val="E7BC29"/>
                </a:buClr>
                <a:buChar char="o"/>
                <a:defRPr sz="2000">
                  <a:solidFill>
                    <a:schemeClr val="tx1"/>
                  </a:solidFill>
                  <a:latin typeface="Cambria" pitchFamily="18" charset="0"/>
                </a:defRPr>
              </a:lvl7pPr>
              <a:lvl8pPr marL="3429000" indent="-228600" eaLnBrk="0" fontAlgn="base" hangingPunct="0">
                <a:spcBef>
                  <a:spcPts val="375"/>
                </a:spcBef>
                <a:spcAft>
                  <a:spcPct val="0"/>
                </a:spcAft>
                <a:buClr>
                  <a:srgbClr val="E7BC29"/>
                </a:buClr>
                <a:buChar char="o"/>
                <a:defRPr sz="2000">
                  <a:solidFill>
                    <a:schemeClr val="tx1"/>
                  </a:solidFill>
                  <a:latin typeface="Cambria" pitchFamily="18" charset="0"/>
                </a:defRPr>
              </a:lvl8pPr>
              <a:lvl9pPr marL="3886200" indent="-228600" eaLnBrk="0" fontAlgn="base" hangingPunct="0">
                <a:spcBef>
                  <a:spcPts val="375"/>
                </a:spcBef>
                <a:spcAft>
                  <a:spcPct val="0"/>
                </a:spcAft>
                <a:buClr>
                  <a:srgbClr val="E7BC29"/>
                </a:buClr>
                <a:buChar char="o"/>
                <a:defRPr sz="2000">
                  <a:solidFill>
                    <a:schemeClr val="tx1"/>
                  </a:solidFill>
                  <a:latin typeface="Cambria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ru-RU" altLang="ru-RU" sz="1200">
                  <a:latin typeface="Times New Roman" pitchFamily="18" charset="0"/>
                </a:rPr>
                <a:t>Научно-издат. деят-ть</a:t>
              </a:r>
              <a:endParaRPr lang="ru-RU" altLang="ru-RU" sz="1800">
                <a:latin typeface="Arial" charset="0"/>
              </a:endParaRPr>
            </a:p>
          </p:txBody>
        </p:sp>
        <p:sp>
          <p:nvSpPr>
            <p:cNvPr id="19472" name="Text Box 31"/>
            <p:cNvSpPr txBox="1">
              <a:spLocks noChangeArrowheads="1"/>
            </p:cNvSpPr>
            <p:nvPr/>
          </p:nvSpPr>
          <p:spPr bwMode="auto">
            <a:xfrm>
              <a:off x="11853" y="6093"/>
              <a:ext cx="2679" cy="513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18000" rIns="18000"/>
            <a:lstStyle>
              <a:lvl1pPr eaLnBrk="0" hangingPunct="0">
                <a:spcBef>
                  <a:spcPts val="575"/>
                </a:spcBef>
                <a:buClr>
                  <a:schemeClr val="accent1"/>
                </a:buClr>
                <a:buSzPct val="85000"/>
                <a:buFont typeface="Wingdings 2" pitchFamily="18" charset="2"/>
                <a:buChar char=""/>
                <a:defRPr sz="2600">
                  <a:solidFill>
                    <a:schemeClr val="tx1"/>
                  </a:solidFill>
                  <a:latin typeface="Cambria" pitchFamily="18" charset="0"/>
                </a:defRPr>
              </a:lvl1pPr>
              <a:lvl2pPr marL="742950" indent="-285750" eaLnBrk="0" hangingPunct="0">
                <a:spcBef>
                  <a:spcPts val="375"/>
                </a:spcBef>
                <a:buClr>
                  <a:schemeClr val="accent2"/>
                </a:buClr>
                <a:buSzPct val="85000"/>
                <a:buFont typeface="Wingdings 2" pitchFamily="18" charset="2"/>
                <a:buChar char=""/>
                <a:defRPr sz="2400">
                  <a:solidFill>
                    <a:schemeClr val="tx1"/>
                  </a:solidFill>
                  <a:latin typeface="Cambria" pitchFamily="18" charset="0"/>
                </a:defRPr>
              </a:lvl2pPr>
              <a:lvl3pPr marL="1143000" indent="-228600" eaLnBrk="0" hangingPunct="0">
                <a:spcBef>
                  <a:spcPts val="375"/>
                </a:spcBef>
                <a:buClr>
                  <a:srgbClr val="CFD7C7"/>
                </a:buClr>
                <a:buSzPct val="85000"/>
                <a:buFont typeface="Wingdings 2" pitchFamily="18" charset="2"/>
                <a:buChar char=""/>
                <a:defRPr sz="2000">
                  <a:solidFill>
                    <a:schemeClr val="tx1"/>
                  </a:solidFill>
                  <a:latin typeface="Cambria" pitchFamily="18" charset="0"/>
                </a:defRPr>
              </a:lvl3pPr>
              <a:lvl4pPr marL="1600200" indent="-228600" eaLnBrk="0" hangingPunct="0">
                <a:spcBef>
                  <a:spcPts val="375"/>
                </a:spcBef>
                <a:buClr>
                  <a:srgbClr val="E7BC29"/>
                </a:buClr>
                <a:buSzPct val="80000"/>
                <a:buFont typeface="Wingdings 2" pitchFamily="18" charset="2"/>
                <a:buChar char=""/>
                <a:defRPr sz="2000">
                  <a:solidFill>
                    <a:schemeClr val="tx1"/>
                  </a:solidFill>
                  <a:latin typeface="Cambria" pitchFamily="18" charset="0"/>
                </a:defRPr>
              </a:lvl4pPr>
              <a:lvl5pPr marL="2057400" indent="-228600" eaLnBrk="0" hangingPunct="0">
                <a:spcBef>
                  <a:spcPts val="375"/>
                </a:spcBef>
                <a:buClr>
                  <a:srgbClr val="E7BC29"/>
                </a:buClr>
                <a:buChar char="o"/>
                <a:defRPr sz="2000">
                  <a:solidFill>
                    <a:schemeClr val="tx1"/>
                  </a:solidFill>
                  <a:latin typeface="Cambria" pitchFamily="18" charset="0"/>
                </a:defRPr>
              </a:lvl5pPr>
              <a:lvl6pPr marL="2514600" indent="-228600" eaLnBrk="0" fontAlgn="base" hangingPunct="0">
                <a:spcBef>
                  <a:spcPts val="375"/>
                </a:spcBef>
                <a:spcAft>
                  <a:spcPct val="0"/>
                </a:spcAft>
                <a:buClr>
                  <a:srgbClr val="E7BC29"/>
                </a:buClr>
                <a:buChar char="o"/>
                <a:defRPr sz="2000">
                  <a:solidFill>
                    <a:schemeClr val="tx1"/>
                  </a:solidFill>
                  <a:latin typeface="Cambria" pitchFamily="18" charset="0"/>
                </a:defRPr>
              </a:lvl6pPr>
              <a:lvl7pPr marL="2971800" indent="-228600" eaLnBrk="0" fontAlgn="base" hangingPunct="0">
                <a:spcBef>
                  <a:spcPts val="375"/>
                </a:spcBef>
                <a:spcAft>
                  <a:spcPct val="0"/>
                </a:spcAft>
                <a:buClr>
                  <a:srgbClr val="E7BC29"/>
                </a:buClr>
                <a:buChar char="o"/>
                <a:defRPr sz="2000">
                  <a:solidFill>
                    <a:schemeClr val="tx1"/>
                  </a:solidFill>
                  <a:latin typeface="Cambria" pitchFamily="18" charset="0"/>
                </a:defRPr>
              </a:lvl7pPr>
              <a:lvl8pPr marL="3429000" indent="-228600" eaLnBrk="0" fontAlgn="base" hangingPunct="0">
                <a:spcBef>
                  <a:spcPts val="375"/>
                </a:spcBef>
                <a:spcAft>
                  <a:spcPct val="0"/>
                </a:spcAft>
                <a:buClr>
                  <a:srgbClr val="E7BC29"/>
                </a:buClr>
                <a:buChar char="o"/>
                <a:defRPr sz="2000">
                  <a:solidFill>
                    <a:schemeClr val="tx1"/>
                  </a:solidFill>
                  <a:latin typeface="Cambria" pitchFamily="18" charset="0"/>
                </a:defRPr>
              </a:lvl8pPr>
              <a:lvl9pPr marL="3886200" indent="-228600" eaLnBrk="0" fontAlgn="base" hangingPunct="0">
                <a:spcBef>
                  <a:spcPts val="375"/>
                </a:spcBef>
                <a:spcAft>
                  <a:spcPct val="0"/>
                </a:spcAft>
                <a:buClr>
                  <a:srgbClr val="E7BC29"/>
                </a:buClr>
                <a:buChar char="o"/>
                <a:defRPr sz="2000">
                  <a:solidFill>
                    <a:schemeClr val="tx1"/>
                  </a:solidFill>
                  <a:latin typeface="Cambria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ru-RU" altLang="ru-RU" sz="1200">
                  <a:latin typeface="Times New Roman" pitchFamily="18" charset="0"/>
                </a:rPr>
                <a:t>ИТ-деятельность</a:t>
              </a:r>
              <a:endParaRPr lang="ru-RU" altLang="ru-RU" sz="1800">
                <a:latin typeface="Arial" charset="0"/>
              </a:endParaRPr>
            </a:p>
          </p:txBody>
        </p:sp>
        <p:sp>
          <p:nvSpPr>
            <p:cNvPr id="19473" name="AutoShape 32"/>
            <p:cNvSpPr>
              <a:spLocks noChangeArrowheads="1"/>
            </p:cNvSpPr>
            <p:nvPr/>
          </p:nvSpPr>
          <p:spPr bwMode="auto">
            <a:xfrm>
              <a:off x="11888" y="7210"/>
              <a:ext cx="3477" cy="1083"/>
            </a:xfrm>
            <a:prstGeom prst="roundRect">
              <a:avLst>
                <a:gd name="adj" fmla="val 50000"/>
              </a:avLst>
            </a:prstGeom>
            <a:solidFill>
              <a:srgbClr val="C0C0C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lIns="54000" tIns="10800" rIns="54000" bIns="10800"/>
            <a:lstStyle>
              <a:lvl1pPr eaLnBrk="0" hangingPunct="0">
                <a:spcBef>
                  <a:spcPts val="575"/>
                </a:spcBef>
                <a:buClr>
                  <a:schemeClr val="accent1"/>
                </a:buClr>
                <a:buSzPct val="85000"/>
                <a:buFont typeface="Wingdings 2" pitchFamily="18" charset="2"/>
                <a:buChar char=""/>
                <a:defRPr sz="2600">
                  <a:solidFill>
                    <a:schemeClr val="tx1"/>
                  </a:solidFill>
                  <a:latin typeface="Cambria" pitchFamily="18" charset="0"/>
                </a:defRPr>
              </a:lvl1pPr>
              <a:lvl2pPr marL="742950" indent="-285750" eaLnBrk="0" hangingPunct="0">
                <a:spcBef>
                  <a:spcPts val="375"/>
                </a:spcBef>
                <a:buClr>
                  <a:schemeClr val="accent2"/>
                </a:buClr>
                <a:buSzPct val="85000"/>
                <a:buFont typeface="Wingdings 2" pitchFamily="18" charset="2"/>
                <a:buChar char=""/>
                <a:defRPr sz="2400">
                  <a:solidFill>
                    <a:schemeClr val="tx1"/>
                  </a:solidFill>
                  <a:latin typeface="Cambria" pitchFamily="18" charset="0"/>
                </a:defRPr>
              </a:lvl2pPr>
              <a:lvl3pPr marL="1143000" indent="-228600" eaLnBrk="0" hangingPunct="0">
                <a:spcBef>
                  <a:spcPts val="375"/>
                </a:spcBef>
                <a:buClr>
                  <a:srgbClr val="CFD7C7"/>
                </a:buClr>
                <a:buSzPct val="85000"/>
                <a:buFont typeface="Wingdings 2" pitchFamily="18" charset="2"/>
                <a:buChar char=""/>
                <a:defRPr sz="2000">
                  <a:solidFill>
                    <a:schemeClr val="tx1"/>
                  </a:solidFill>
                  <a:latin typeface="Cambria" pitchFamily="18" charset="0"/>
                </a:defRPr>
              </a:lvl3pPr>
              <a:lvl4pPr marL="1600200" indent="-228600" eaLnBrk="0" hangingPunct="0">
                <a:spcBef>
                  <a:spcPts val="375"/>
                </a:spcBef>
                <a:buClr>
                  <a:srgbClr val="E7BC29"/>
                </a:buClr>
                <a:buSzPct val="80000"/>
                <a:buFont typeface="Wingdings 2" pitchFamily="18" charset="2"/>
                <a:buChar char=""/>
                <a:defRPr sz="2000">
                  <a:solidFill>
                    <a:schemeClr val="tx1"/>
                  </a:solidFill>
                  <a:latin typeface="Cambria" pitchFamily="18" charset="0"/>
                </a:defRPr>
              </a:lvl4pPr>
              <a:lvl5pPr marL="2057400" indent="-228600" eaLnBrk="0" hangingPunct="0">
                <a:spcBef>
                  <a:spcPts val="375"/>
                </a:spcBef>
                <a:buClr>
                  <a:srgbClr val="E7BC29"/>
                </a:buClr>
                <a:buChar char="o"/>
                <a:defRPr sz="2000">
                  <a:solidFill>
                    <a:schemeClr val="tx1"/>
                  </a:solidFill>
                  <a:latin typeface="Cambria" pitchFamily="18" charset="0"/>
                </a:defRPr>
              </a:lvl5pPr>
              <a:lvl6pPr marL="2514600" indent="-228600" eaLnBrk="0" fontAlgn="base" hangingPunct="0">
                <a:spcBef>
                  <a:spcPts val="375"/>
                </a:spcBef>
                <a:spcAft>
                  <a:spcPct val="0"/>
                </a:spcAft>
                <a:buClr>
                  <a:srgbClr val="E7BC29"/>
                </a:buClr>
                <a:buChar char="o"/>
                <a:defRPr sz="2000">
                  <a:solidFill>
                    <a:schemeClr val="tx1"/>
                  </a:solidFill>
                  <a:latin typeface="Cambria" pitchFamily="18" charset="0"/>
                </a:defRPr>
              </a:lvl6pPr>
              <a:lvl7pPr marL="2971800" indent="-228600" eaLnBrk="0" fontAlgn="base" hangingPunct="0">
                <a:spcBef>
                  <a:spcPts val="375"/>
                </a:spcBef>
                <a:spcAft>
                  <a:spcPct val="0"/>
                </a:spcAft>
                <a:buClr>
                  <a:srgbClr val="E7BC29"/>
                </a:buClr>
                <a:buChar char="o"/>
                <a:defRPr sz="2000">
                  <a:solidFill>
                    <a:schemeClr val="tx1"/>
                  </a:solidFill>
                  <a:latin typeface="Cambria" pitchFamily="18" charset="0"/>
                </a:defRPr>
              </a:lvl7pPr>
              <a:lvl8pPr marL="3429000" indent="-228600" eaLnBrk="0" fontAlgn="base" hangingPunct="0">
                <a:spcBef>
                  <a:spcPts val="375"/>
                </a:spcBef>
                <a:spcAft>
                  <a:spcPct val="0"/>
                </a:spcAft>
                <a:buClr>
                  <a:srgbClr val="E7BC29"/>
                </a:buClr>
                <a:buChar char="o"/>
                <a:defRPr sz="2000">
                  <a:solidFill>
                    <a:schemeClr val="tx1"/>
                  </a:solidFill>
                  <a:latin typeface="Cambria" pitchFamily="18" charset="0"/>
                </a:defRPr>
              </a:lvl8pPr>
              <a:lvl9pPr marL="3886200" indent="-228600" eaLnBrk="0" fontAlgn="base" hangingPunct="0">
                <a:spcBef>
                  <a:spcPts val="375"/>
                </a:spcBef>
                <a:spcAft>
                  <a:spcPct val="0"/>
                </a:spcAft>
                <a:buClr>
                  <a:srgbClr val="E7BC29"/>
                </a:buClr>
                <a:buChar char="o"/>
                <a:defRPr sz="2000">
                  <a:solidFill>
                    <a:schemeClr val="tx1"/>
                  </a:solidFill>
                  <a:latin typeface="Cambria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ru-RU" altLang="ru-RU" sz="1100" b="1">
                  <a:latin typeface="Times New Roman" pitchFamily="18" charset="0"/>
                </a:rPr>
                <a:t>ПОВЫШЕНИЕ</a:t>
              </a:r>
            </a:p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ru-RU" altLang="ru-RU" sz="1100" b="1">
                  <a:latin typeface="Times New Roman" pitchFamily="18" charset="0"/>
                </a:rPr>
                <a:t>качества  и эффективности</a:t>
              </a:r>
            </a:p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ru-RU" altLang="ru-RU" sz="1100" b="1">
                  <a:latin typeface="Times New Roman" pitchFamily="18" charset="0"/>
                </a:rPr>
                <a:t>научной деятельности вуза</a:t>
              </a:r>
              <a:endParaRPr lang="ru-RU" altLang="ru-RU" sz="1800">
                <a:latin typeface="Arial" charset="0"/>
              </a:endParaRPr>
            </a:p>
          </p:txBody>
        </p:sp>
        <p:sp>
          <p:nvSpPr>
            <p:cNvPr id="19474" name="AutoShape 33"/>
            <p:cNvSpPr>
              <a:spLocks noChangeArrowheads="1"/>
            </p:cNvSpPr>
            <p:nvPr/>
          </p:nvSpPr>
          <p:spPr bwMode="auto">
            <a:xfrm>
              <a:off x="12587" y="8911"/>
              <a:ext cx="2280" cy="1197"/>
            </a:xfrm>
            <a:prstGeom prst="flowChartPunchedTape">
              <a:avLst/>
            </a:prstGeom>
            <a:solidFill>
              <a:srgbClr val="C0C0C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spcBef>
                  <a:spcPts val="575"/>
                </a:spcBef>
                <a:buClr>
                  <a:schemeClr val="accent1"/>
                </a:buClr>
                <a:buSzPct val="85000"/>
                <a:buFont typeface="Wingdings 2" pitchFamily="18" charset="2"/>
                <a:buChar char=""/>
                <a:defRPr sz="2600">
                  <a:solidFill>
                    <a:schemeClr val="tx1"/>
                  </a:solidFill>
                  <a:latin typeface="Cambria" pitchFamily="18" charset="0"/>
                </a:defRPr>
              </a:lvl1pPr>
              <a:lvl2pPr marL="742950" indent="-285750" eaLnBrk="0" hangingPunct="0">
                <a:spcBef>
                  <a:spcPts val="375"/>
                </a:spcBef>
                <a:buClr>
                  <a:schemeClr val="accent2"/>
                </a:buClr>
                <a:buSzPct val="85000"/>
                <a:buFont typeface="Wingdings 2" pitchFamily="18" charset="2"/>
                <a:buChar char=""/>
                <a:defRPr sz="2400">
                  <a:solidFill>
                    <a:schemeClr val="tx1"/>
                  </a:solidFill>
                  <a:latin typeface="Cambria" pitchFamily="18" charset="0"/>
                </a:defRPr>
              </a:lvl2pPr>
              <a:lvl3pPr marL="1143000" indent="-228600" eaLnBrk="0" hangingPunct="0">
                <a:spcBef>
                  <a:spcPts val="375"/>
                </a:spcBef>
                <a:buClr>
                  <a:srgbClr val="CFD7C7"/>
                </a:buClr>
                <a:buSzPct val="85000"/>
                <a:buFont typeface="Wingdings 2" pitchFamily="18" charset="2"/>
                <a:buChar char=""/>
                <a:defRPr sz="2000">
                  <a:solidFill>
                    <a:schemeClr val="tx1"/>
                  </a:solidFill>
                  <a:latin typeface="Cambria" pitchFamily="18" charset="0"/>
                </a:defRPr>
              </a:lvl3pPr>
              <a:lvl4pPr marL="1600200" indent="-228600" eaLnBrk="0" hangingPunct="0">
                <a:spcBef>
                  <a:spcPts val="375"/>
                </a:spcBef>
                <a:buClr>
                  <a:srgbClr val="E7BC29"/>
                </a:buClr>
                <a:buSzPct val="80000"/>
                <a:buFont typeface="Wingdings 2" pitchFamily="18" charset="2"/>
                <a:buChar char=""/>
                <a:defRPr sz="2000">
                  <a:solidFill>
                    <a:schemeClr val="tx1"/>
                  </a:solidFill>
                  <a:latin typeface="Cambria" pitchFamily="18" charset="0"/>
                </a:defRPr>
              </a:lvl4pPr>
              <a:lvl5pPr marL="2057400" indent="-228600" eaLnBrk="0" hangingPunct="0">
                <a:spcBef>
                  <a:spcPts val="375"/>
                </a:spcBef>
                <a:buClr>
                  <a:srgbClr val="E7BC29"/>
                </a:buClr>
                <a:buChar char="o"/>
                <a:defRPr sz="2000">
                  <a:solidFill>
                    <a:schemeClr val="tx1"/>
                  </a:solidFill>
                  <a:latin typeface="Cambria" pitchFamily="18" charset="0"/>
                </a:defRPr>
              </a:lvl5pPr>
              <a:lvl6pPr marL="2514600" indent="-228600" eaLnBrk="0" fontAlgn="base" hangingPunct="0">
                <a:spcBef>
                  <a:spcPts val="375"/>
                </a:spcBef>
                <a:spcAft>
                  <a:spcPct val="0"/>
                </a:spcAft>
                <a:buClr>
                  <a:srgbClr val="E7BC29"/>
                </a:buClr>
                <a:buChar char="o"/>
                <a:defRPr sz="2000">
                  <a:solidFill>
                    <a:schemeClr val="tx1"/>
                  </a:solidFill>
                  <a:latin typeface="Cambria" pitchFamily="18" charset="0"/>
                </a:defRPr>
              </a:lvl6pPr>
              <a:lvl7pPr marL="2971800" indent="-228600" eaLnBrk="0" fontAlgn="base" hangingPunct="0">
                <a:spcBef>
                  <a:spcPts val="375"/>
                </a:spcBef>
                <a:spcAft>
                  <a:spcPct val="0"/>
                </a:spcAft>
                <a:buClr>
                  <a:srgbClr val="E7BC29"/>
                </a:buClr>
                <a:buChar char="o"/>
                <a:defRPr sz="2000">
                  <a:solidFill>
                    <a:schemeClr val="tx1"/>
                  </a:solidFill>
                  <a:latin typeface="Cambria" pitchFamily="18" charset="0"/>
                </a:defRPr>
              </a:lvl7pPr>
              <a:lvl8pPr marL="3429000" indent="-228600" eaLnBrk="0" fontAlgn="base" hangingPunct="0">
                <a:spcBef>
                  <a:spcPts val="375"/>
                </a:spcBef>
                <a:spcAft>
                  <a:spcPct val="0"/>
                </a:spcAft>
                <a:buClr>
                  <a:srgbClr val="E7BC29"/>
                </a:buClr>
                <a:buChar char="o"/>
                <a:defRPr sz="2000">
                  <a:solidFill>
                    <a:schemeClr val="tx1"/>
                  </a:solidFill>
                  <a:latin typeface="Cambria" pitchFamily="18" charset="0"/>
                </a:defRPr>
              </a:lvl8pPr>
              <a:lvl9pPr marL="3886200" indent="-228600" eaLnBrk="0" fontAlgn="base" hangingPunct="0">
                <a:spcBef>
                  <a:spcPts val="375"/>
                </a:spcBef>
                <a:spcAft>
                  <a:spcPct val="0"/>
                </a:spcAft>
                <a:buClr>
                  <a:srgbClr val="E7BC29"/>
                </a:buClr>
                <a:buChar char="o"/>
                <a:defRPr sz="2000">
                  <a:solidFill>
                    <a:schemeClr val="tx1"/>
                  </a:solidFill>
                  <a:latin typeface="Cambria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ru-RU" altLang="ru-RU" sz="1200" b="1">
                  <a:latin typeface="Times New Roman" pitchFamily="18" charset="0"/>
                </a:rPr>
                <a:t>Повышение рейтинга вуза</a:t>
              </a:r>
              <a:endParaRPr lang="ru-RU" altLang="ru-RU" sz="1800">
                <a:latin typeface="Arial" charset="0"/>
              </a:endParaRPr>
            </a:p>
          </p:txBody>
        </p:sp>
        <p:sp>
          <p:nvSpPr>
            <p:cNvPr id="19475" name="Line 34"/>
            <p:cNvSpPr>
              <a:spLocks noChangeShapeType="1"/>
            </p:cNvSpPr>
            <p:nvPr/>
          </p:nvSpPr>
          <p:spPr bwMode="auto">
            <a:xfrm>
              <a:off x="3759" y="1134"/>
              <a:ext cx="0" cy="148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9476" name="Line 35"/>
            <p:cNvSpPr>
              <a:spLocks noChangeShapeType="1"/>
            </p:cNvSpPr>
            <p:nvPr/>
          </p:nvSpPr>
          <p:spPr bwMode="auto">
            <a:xfrm flipH="1">
              <a:off x="3873" y="1761"/>
              <a:ext cx="399" cy="575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9477" name="Line 36"/>
            <p:cNvSpPr>
              <a:spLocks noChangeShapeType="1"/>
            </p:cNvSpPr>
            <p:nvPr/>
          </p:nvSpPr>
          <p:spPr bwMode="auto">
            <a:xfrm>
              <a:off x="3930" y="6435"/>
              <a:ext cx="342" cy="62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9478" name="Line 37"/>
            <p:cNvSpPr>
              <a:spLocks noChangeShapeType="1"/>
            </p:cNvSpPr>
            <p:nvPr/>
          </p:nvSpPr>
          <p:spPr bwMode="auto">
            <a:xfrm>
              <a:off x="3987" y="5979"/>
              <a:ext cx="1026" cy="45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9479" name="Line 38"/>
            <p:cNvSpPr>
              <a:spLocks noChangeShapeType="1"/>
            </p:cNvSpPr>
            <p:nvPr/>
          </p:nvSpPr>
          <p:spPr bwMode="auto">
            <a:xfrm>
              <a:off x="3987" y="6264"/>
              <a:ext cx="570" cy="57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9480" name="Text Box 39"/>
            <p:cNvSpPr txBox="1">
              <a:spLocks noChangeArrowheads="1"/>
            </p:cNvSpPr>
            <p:nvPr/>
          </p:nvSpPr>
          <p:spPr bwMode="auto">
            <a:xfrm>
              <a:off x="1090" y="6435"/>
              <a:ext cx="1301" cy="1083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spcBef>
                  <a:spcPts val="575"/>
                </a:spcBef>
                <a:buClr>
                  <a:schemeClr val="accent1"/>
                </a:buClr>
                <a:buSzPct val="85000"/>
                <a:buFont typeface="Wingdings 2" pitchFamily="18" charset="2"/>
                <a:buChar char=""/>
                <a:defRPr sz="2600">
                  <a:solidFill>
                    <a:schemeClr val="tx1"/>
                  </a:solidFill>
                  <a:latin typeface="Cambria" pitchFamily="18" charset="0"/>
                </a:defRPr>
              </a:lvl1pPr>
              <a:lvl2pPr marL="742950" indent="-285750" eaLnBrk="0" hangingPunct="0">
                <a:spcBef>
                  <a:spcPts val="375"/>
                </a:spcBef>
                <a:buClr>
                  <a:schemeClr val="accent2"/>
                </a:buClr>
                <a:buSzPct val="85000"/>
                <a:buFont typeface="Wingdings 2" pitchFamily="18" charset="2"/>
                <a:buChar char=""/>
                <a:defRPr sz="2400">
                  <a:solidFill>
                    <a:schemeClr val="tx1"/>
                  </a:solidFill>
                  <a:latin typeface="Cambria" pitchFamily="18" charset="0"/>
                </a:defRPr>
              </a:lvl2pPr>
              <a:lvl3pPr marL="1143000" indent="-228600" eaLnBrk="0" hangingPunct="0">
                <a:spcBef>
                  <a:spcPts val="375"/>
                </a:spcBef>
                <a:buClr>
                  <a:srgbClr val="CFD7C7"/>
                </a:buClr>
                <a:buSzPct val="85000"/>
                <a:buFont typeface="Wingdings 2" pitchFamily="18" charset="2"/>
                <a:buChar char=""/>
                <a:defRPr sz="2000">
                  <a:solidFill>
                    <a:schemeClr val="tx1"/>
                  </a:solidFill>
                  <a:latin typeface="Cambria" pitchFamily="18" charset="0"/>
                </a:defRPr>
              </a:lvl3pPr>
              <a:lvl4pPr marL="1600200" indent="-228600" eaLnBrk="0" hangingPunct="0">
                <a:spcBef>
                  <a:spcPts val="375"/>
                </a:spcBef>
                <a:buClr>
                  <a:srgbClr val="E7BC29"/>
                </a:buClr>
                <a:buSzPct val="80000"/>
                <a:buFont typeface="Wingdings 2" pitchFamily="18" charset="2"/>
                <a:buChar char=""/>
                <a:defRPr sz="2000">
                  <a:solidFill>
                    <a:schemeClr val="tx1"/>
                  </a:solidFill>
                  <a:latin typeface="Cambria" pitchFamily="18" charset="0"/>
                </a:defRPr>
              </a:lvl4pPr>
              <a:lvl5pPr marL="2057400" indent="-228600" eaLnBrk="0" hangingPunct="0">
                <a:spcBef>
                  <a:spcPts val="375"/>
                </a:spcBef>
                <a:buClr>
                  <a:srgbClr val="E7BC29"/>
                </a:buClr>
                <a:buChar char="o"/>
                <a:defRPr sz="2000">
                  <a:solidFill>
                    <a:schemeClr val="tx1"/>
                  </a:solidFill>
                  <a:latin typeface="Cambria" pitchFamily="18" charset="0"/>
                </a:defRPr>
              </a:lvl5pPr>
              <a:lvl6pPr marL="2514600" indent="-228600" eaLnBrk="0" fontAlgn="base" hangingPunct="0">
                <a:spcBef>
                  <a:spcPts val="375"/>
                </a:spcBef>
                <a:spcAft>
                  <a:spcPct val="0"/>
                </a:spcAft>
                <a:buClr>
                  <a:srgbClr val="E7BC29"/>
                </a:buClr>
                <a:buChar char="o"/>
                <a:defRPr sz="2000">
                  <a:solidFill>
                    <a:schemeClr val="tx1"/>
                  </a:solidFill>
                  <a:latin typeface="Cambria" pitchFamily="18" charset="0"/>
                </a:defRPr>
              </a:lvl6pPr>
              <a:lvl7pPr marL="2971800" indent="-228600" eaLnBrk="0" fontAlgn="base" hangingPunct="0">
                <a:spcBef>
                  <a:spcPts val="375"/>
                </a:spcBef>
                <a:spcAft>
                  <a:spcPct val="0"/>
                </a:spcAft>
                <a:buClr>
                  <a:srgbClr val="E7BC29"/>
                </a:buClr>
                <a:buChar char="o"/>
                <a:defRPr sz="2000">
                  <a:solidFill>
                    <a:schemeClr val="tx1"/>
                  </a:solidFill>
                  <a:latin typeface="Cambria" pitchFamily="18" charset="0"/>
                </a:defRPr>
              </a:lvl7pPr>
              <a:lvl8pPr marL="3429000" indent="-228600" eaLnBrk="0" fontAlgn="base" hangingPunct="0">
                <a:spcBef>
                  <a:spcPts val="375"/>
                </a:spcBef>
                <a:spcAft>
                  <a:spcPct val="0"/>
                </a:spcAft>
                <a:buClr>
                  <a:srgbClr val="E7BC29"/>
                </a:buClr>
                <a:buChar char="o"/>
                <a:defRPr sz="2000">
                  <a:solidFill>
                    <a:schemeClr val="tx1"/>
                  </a:solidFill>
                  <a:latin typeface="Cambria" pitchFamily="18" charset="0"/>
                </a:defRPr>
              </a:lvl8pPr>
              <a:lvl9pPr marL="3886200" indent="-228600" eaLnBrk="0" fontAlgn="base" hangingPunct="0">
                <a:spcBef>
                  <a:spcPts val="375"/>
                </a:spcBef>
                <a:spcAft>
                  <a:spcPct val="0"/>
                </a:spcAft>
                <a:buClr>
                  <a:srgbClr val="E7BC29"/>
                </a:buClr>
                <a:buChar char="o"/>
                <a:defRPr sz="2000">
                  <a:solidFill>
                    <a:schemeClr val="tx1"/>
                  </a:solidFill>
                  <a:latin typeface="Cambria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ru-RU" altLang="ru-RU" sz="1200">
                <a:latin typeface="Times New Roman" pitchFamily="18" charset="0"/>
              </a:endParaRPr>
            </a:p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ru-RU" altLang="ru-RU" sz="1200" b="1">
                  <a:latin typeface="Times New Roman" pitchFamily="18" charset="0"/>
                </a:rPr>
                <a:t>РЫНОК</a:t>
              </a:r>
              <a:endParaRPr lang="ru-RU" altLang="ru-RU" sz="1800">
                <a:latin typeface="Arial" charset="0"/>
              </a:endParaRPr>
            </a:p>
          </p:txBody>
        </p:sp>
        <p:sp>
          <p:nvSpPr>
            <p:cNvPr id="19481" name="AutoShape 40"/>
            <p:cNvSpPr>
              <a:spLocks noChangeArrowheads="1"/>
            </p:cNvSpPr>
            <p:nvPr/>
          </p:nvSpPr>
          <p:spPr bwMode="auto">
            <a:xfrm>
              <a:off x="2677" y="8088"/>
              <a:ext cx="569" cy="142"/>
            </a:xfrm>
            <a:prstGeom prst="rightArrow">
              <a:avLst>
                <a:gd name="adj1" fmla="val 50000"/>
                <a:gd name="adj2" fmla="val 108339"/>
              </a:avLst>
            </a:prstGeom>
            <a:solidFill>
              <a:srgbClr val="C0C0C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spcBef>
                  <a:spcPts val="575"/>
                </a:spcBef>
                <a:buClr>
                  <a:schemeClr val="accent1"/>
                </a:buClr>
                <a:buSzPct val="85000"/>
                <a:buFont typeface="Wingdings 2" pitchFamily="18" charset="2"/>
                <a:buChar char=""/>
                <a:defRPr sz="2600">
                  <a:solidFill>
                    <a:schemeClr val="tx1"/>
                  </a:solidFill>
                  <a:latin typeface="Cambria" pitchFamily="18" charset="0"/>
                </a:defRPr>
              </a:lvl1pPr>
              <a:lvl2pPr marL="742950" indent="-285750" eaLnBrk="0" hangingPunct="0">
                <a:spcBef>
                  <a:spcPts val="375"/>
                </a:spcBef>
                <a:buClr>
                  <a:schemeClr val="accent2"/>
                </a:buClr>
                <a:buSzPct val="85000"/>
                <a:buFont typeface="Wingdings 2" pitchFamily="18" charset="2"/>
                <a:buChar char=""/>
                <a:defRPr sz="2400">
                  <a:solidFill>
                    <a:schemeClr val="tx1"/>
                  </a:solidFill>
                  <a:latin typeface="Cambria" pitchFamily="18" charset="0"/>
                </a:defRPr>
              </a:lvl2pPr>
              <a:lvl3pPr marL="1143000" indent="-228600" eaLnBrk="0" hangingPunct="0">
                <a:spcBef>
                  <a:spcPts val="375"/>
                </a:spcBef>
                <a:buClr>
                  <a:srgbClr val="CFD7C7"/>
                </a:buClr>
                <a:buSzPct val="85000"/>
                <a:buFont typeface="Wingdings 2" pitchFamily="18" charset="2"/>
                <a:buChar char=""/>
                <a:defRPr sz="2000">
                  <a:solidFill>
                    <a:schemeClr val="tx1"/>
                  </a:solidFill>
                  <a:latin typeface="Cambria" pitchFamily="18" charset="0"/>
                </a:defRPr>
              </a:lvl3pPr>
              <a:lvl4pPr marL="1600200" indent="-228600" eaLnBrk="0" hangingPunct="0">
                <a:spcBef>
                  <a:spcPts val="375"/>
                </a:spcBef>
                <a:buClr>
                  <a:srgbClr val="E7BC29"/>
                </a:buClr>
                <a:buSzPct val="80000"/>
                <a:buFont typeface="Wingdings 2" pitchFamily="18" charset="2"/>
                <a:buChar char=""/>
                <a:defRPr sz="2000">
                  <a:solidFill>
                    <a:schemeClr val="tx1"/>
                  </a:solidFill>
                  <a:latin typeface="Cambria" pitchFamily="18" charset="0"/>
                </a:defRPr>
              </a:lvl4pPr>
              <a:lvl5pPr marL="2057400" indent="-228600" eaLnBrk="0" hangingPunct="0">
                <a:spcBef>
                  <a:spcPts val="375"/>
                </a:spcBef>
                <a:buClr>
                  <a:srgbClr val="E7BC29"/>
                </a:buClr>
                <a:buChar char="o"/>
                <a:defRPr sz="2000">
                  <a:solidFill>
                    <a:schemeClr val="tx1"/>
                  </a:solidFill>
                  <a:latin typeface="Cambria" pitchFamily="18" charset="0"/>
                </a:defRPr>
              </a:lvl5pPr>
              <a:lvl6pPr marL="2514600" indent="-228600" eaLnBrk="0" fontAlgn="base" hangingPunct="0">
                <a:spcBef>
                  <a:spcPts val="375"/>
                </a:spcBef>
                <a:spcAft>
                  <a:spcPct val="0"/>
                </a:spcAft>
                <a:buClr>
                  <a:srgbClr val="E7BC29"/>
                </a:buClr>
                <a:buChar char="o"/>
                <a:defRPr sz="2000">
                  <a:solidFill>
                    <a:schemeClr val="tx1"/>
                  </a:solidFill>
                  <a:latin typeface="Cambria" pitchFamily="18" charset="0"/>
                </a:defRPr>
              </a:lvl6pPr>
              <a:lvl7pPr marL="2971800" indent="-228600" eaLnBrk="0" fontAlgn="base" hangingPunct="0">
                <a:spcBef>
                  <a:spcPts val="375"/>
                </a:spcBef>
                <a:spcAft>
                  <a:spcPct val="0"/>
                </a:spcAft>
                <a:buClr>
                  <a:srgbClr val="E7BC29"/>
                </a:buClr>
                <a:buChar char="o"/>
                <a:defRPr sz="2000">
                  <a:solidFill>
                    <a:schemeClr val="tx1"/>
                  </a:solidFill>
                  <a:latin typeface="Cambria" pitchFamily="18" charset="0"/>
                </a:defRPr>
              </a:lvl7pPr>
              <a:lvl8pPr marL="3429000" indent="-228600" eaLnBrk="0" fontAlgn="base" hangingPunct="0">
                <a:spcBef>
                  <a:spcPts val="375"/>
                </a:spcBef>
                <a:spcAft>
                  <a:spcPct val="0"/>
                </a:spcAft>
                <a:buClr>
                  <a:srgbClr val="E7BC29"/>
                </a:buClr>
                <a:buChar char="o"/>
                <a:defRPr sz="2000">
                  <a:solidFill>
                    <a:schemeClr val="tx1"/>
                  </a:solidFill>
                  <a:latin typeface="Cambria" pitchFamily="18" charset="0"/>
                </a:defRPr>
              </a:lvl8pPr>
              <a:lvl9pPr marL="3886200" indent="-228600" eaLnBrk="0" fontAlgn="base" hangingPunct="0">
                <a:spcBef>
                  <a:spcPts val="375"/>
                </a:spcBef>
                <a:spcAft>
                  <a:spcPct val="0"/>
                </a:spcAft>
                <a:buClr>
                  <a:srgbClr val="E7BC29"/>
                </a:buClr>
                <a:buChar char="o"/>
                <a:defRPr sz="2000">
                  <a:solidFill>
                    <a:schemeClr val="tx1"/>
                  </a:solidFill>
                  <a:latin typeface="Cambria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ru-RU" altLang="ru-RU" sz="1800">
                <a:latin typeface="Arial" charset="0"/>
              </a:endParaRPr>
            </a:p>
          </p:txBody>
        </p:sp>
        <p:sp>
          <p:nvSpPr>
            <p:cNvPr id="19482" name="AutoShape 41"/>
            <p:cNvSpPr>
              <a:spLocks noChangeArrowheads="1"/>
            </p:cNvSpPr>
            <p:nvPr/>
          </p:nvSpPr>
          <p:spPr bwMode="auto">
            <a:xfrm>
              <a:off x="2677" y="7632"/>
              <a:ext cx="968" cy="145"/>
            </a:xfrm>
            <a:prstGeom prst="rightArrow">
              <a:avLst>
                <a:gd name="adj1" fmla="val 50000"/>
                <a:gd name="adj2" fmla="val 166680"/>
              </a:avLst>
            </a:prstGeom>
            <a:solidFill>
              <a:srgbClr val="C0C0C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spcBef>
                  <a:spcPts val="575"/>
                </a:spcBef>
                <a:buClr>
                  <a:schemeClr val="accent1"/>
                </a:buClr>
                <a:buSzPct val="85000"/>
                <a:buFont typeface="Wingdings 2" pitchFamily="18" charset="2"/>
                <a:buChar char=""/>
                <a:defRPr sz="2600">
                  <a:solidFill>
                    <a:schemeClr val="tx1"/>
                  </a:solidFill>
                  <a:latin typeface="Cambria" pitchFamily="18" charset="0"/>
                </a:defRPr>
              </a:lvl1pPr>
              <a:lvl2pPr marL="742950" indent="-285750" eaLnBrk="0" hangingPunct="0">
                <a:spcBef>
                  <a:spcPts val="375"/>
                </a:spcBef>
                <a:buClr>
                  <a:schemeClr val="accent2"/>
                </a:buClr>
                <a:buSzPct val="85000"/>
                <a:buFont typeface="Wingdings 2" pitchFamily="18" charset="2"/>
                <a:buChar char=""/>
                <a:defRPr sz="2400">
                  <a:solidFill>
                    <a:schemeClr val="tx1"/>
                  </a:solidFill>
                  <a:latin typeface="Cambria" pitchFamily="18" charset="0"/>
                </a:defRPr>
              </a:lvl2pPr>
              <a:lvl3pPr marL="1143000" indent="-228600" eaLnBrk="0" hangingPunct="0">
                <a:spcBef>
                  <a:spcPts val="375"/>
                </a:spcBef>
                <a:buClr>
                  <a:srgbClr val="CFD7C7"/>
                </a:buClr>
                <a:buSzPct val="85000"/>
                <a:buFont typeface="Wingdings 2" pitchFamily="18" charset="2"/>
                <a:buChar char=""/>
                <a:defRPr sz="2000">
                  <a:solidFill>
                    <a:schemeClr val="tx1"/>
                  </a:solidFill>
                  <a:latin typeface="Cambria" pitchFamily="18" charset="0"/>
                </a:defRPr>
              </a:lvl3pPr>
              <a:lvl4pPr marL="1600200" indent="-228600" eaLnBrk="0" hangingPunct="0">
                <a:spcBef>
                  <a:spcPts val="375"/>
                </a:spcBef>
                <a:buClr>
                  <a:srgbClr val="E7BC29"/>
                </a:buClr>
                <a:buSzPct val="80000"/>
                <a:buFont typeface="Wingdings 2" pitchFamily="18" charset="2"/>
                <a:buChar char=""/>
                <a:defRPr sz="2000">
                  <a:solidFill>
                    <a:schemeClr val="tx1"/>
                  </a:solidFill>
                  <a:latin typeface="Cambria" pitchFamily="18" charset="0"/>
                </a:defRPr>
              </a:lvl4pPr>
              <a:lvl5pPr marL="2057400" indent="-228600" eaLnBrk="0" hangingPunct="0">
                <a:spcBef>
                  <a:spcPts val="375"/>
                </a:spcBef>
                <a:buClr>
                  <a:srgbClr val="E7BC29"/>
                </a:buClr>
                <a:buChar char="o"/>
                <a:defRPr sz="2000">
                  <a:solidFill>
                    <a:schemeClr val="tx1"/>
                  </a:solidFill>
                  <a:latin typeface="Cambria" pitchFamily="18" charset="0"/>
                </a:defRPr>
              </a:lvl5pPr>
              <a:lvl6pPr marL="2514600" indent="-228600" eaLnBrk="0" fontAlgn="base" hangingPunct="0">
                <a:spcBef>
                  <a:spcPts val="375"/>
                </a:spcBef>
                <a:spcAft>
                  <a:spcPct val="0"/>
                </a:spcAft>
                <a:buClr>
                  <a:srgbClr val="E7BC29"/>
                </a:buClr>
                <a:buChar char="o"/>
                <a:defRPr sz="2000">
                  <a:solidFill>
                    <a:schemeClr val="tx1"/>
                  </a:solidFill>
                  <a:latin typeface="Cambria" pitchFamily="18" charset="0"/>
                </a:defRPr>
              </a:lvl6pPr>
              <a:lvl7pPr marL="2971800" indent="-228600" eaLnBrk="0" fontAlgn="base" hangingPunct="0">
                <a:spcBef>
                  <a:spcPts val="375"/>
                </a:spcBef>
                <a:spcAft>
                  <a:spcPct val="0"/>
                </a:spcAft>
                <a:buClr>
                  <a:srgbClr val="E7BC29"/>
                </a:buClr>
                <a:buChar char="o"/>
                <a:defRPr sz="2000">
                  <a:solidFill>
                    <a:schemeClr val="tx1"/>
                  </a:solidFill>
                  <a:latin typeface="Cambria" pitchFamily="18" charset="0"/>
                </a:defRPr>
              </a:lvl7pPr>
              <a:lvl8pPr marL="3429000" indent="-228600" eaLnBrk="0" fontAlgn="base" hangingPunct="0">
                <a:spcBef>
                  <a:spcPts val="375"/>
                </a:spcBef>
                <a:spcAft>
                  <a:spcPct val="0"/>
                </a:spcAft>
                <a:buClr>
                  <a:srgbClr val="E7BC29"/>
                </a:buClr>
                <a:buChar char="o"/>
                <a:defRPr sz="2000">
                  <a:solidFill>
                    <a:schemeClr val="tx1"/>
                  </a:solidFill>
                  <a:latin typeface="Cambria" pitchFamily="18" charset="0"/>
                </a:defRPr>
              </a:lvl8pPr>
              <a:lvl9pPr marL="3886200" indent="-228600" eaLnBrk="0" fontAlgn="base" hangingPunct="0">
                <a:spcBef>
                  <a:spcPts val="375"/>
                </a:spcBef>
                <a:spcAft>
                  <a:spcPct val="0"/>
                </a:spcAft>
                <a:buClr>
                  <a:srgbClr val="E7BC29"/>
                </a:buClr>
                <a:buChar char="o"/>
                <a:defRPr sz="2000">
                  <a:solidFill>
                    <a:schemeClr val="tx1"/>
                  </a:solidFill>
                  <a:latin typeface="Cambria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ru-RU" altLang="ru-RU" sz="1800">
                <a:latin typeface="Arial" charset="0"/>
              </a:endParaRPr>
            </a:p>
          </p:txBody>
        </p:sp>
        <p:sp>
          <p:nvSpPr>
            <p:cNvPr id="19483" name="Line 42"/>
            <p:cNvSpPr>
              <a:spLocks noChangeShapeType="1"/>
            </p:cNvSpPr>
            <p:nvPr/>
          </p:nvSpPr>
          <p:spPr bwMode="auto">
            <a:xfrm>
              <a:off x="9573" y="1932"/>
              <a:ext cx="5358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stealth" w="med" len="med"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9484" name="Line 43"/>
            <p:cNvSpPr>
              <a:spLocks noChangeShapeType="1"/>
            </p:cNvSpPr>
            <p:nvPr/>
          </p:nvSpPr>
          <p:spPr bwMode="auto">
            <a:xfrm>
              <a:off x="12708" y="2844"/>
              <a:ext cx="1" cy="28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9485" name="Line 44"/>
            <p:cNvSpPr>
              <a:spLocks noChangeShapeType="1"/>
            </p:cNvSpPr>
            <p:nvPr/>
          </p:nvSpPr>
          <p:spPr bwMode="auto">
            <a:xfrm flipV="1">
              <a:off x="13449" y="2844"/>
              <a:ext cx="1" cy="28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9486" name="Line 45"/>
            <p:cNvSpPr>
              <a:spLocks noChangeShapeType="1"/>
            </p:cNvSpPr>
            <p:nvPr/>
          </p:nvSpPr>
          <p:spPr bwMode="auto">
            <a:xfrm>
              <a:off x="11055" y="4098"/>
              <a:ext cx="741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9487" name="Line 46"/>
            <p:cNvSpPr>
              <a:spLocks noChangeShapeType="1"/>
            </p:cNvSpPr>
            <p:nvPr/>
          </p:nvSpPr>
          <p:spPr bwMode="auto">
            <a:xfrm>
              <a:off x="11055" y="5637"/>
              <a:ext cx="741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9488" name="Line 47"/>
            <p:cNvSpPr>
              <a:spLocks noChangeShapeType="1"/>
            </p:cNvSpPr>
            <p:nvPr/>
          </p:nvSpPr>
          <p:spPr bwMode="auto">
            <a:xfrm>
              <a:off x="11055" y="4896"/>
              <a:ext cx="741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9489" name="Line 48"/>
            <p:cNvSpPr>
              <a:spLocks noChangeShapeType="1"/>
            </p:cNvSpPr>
            <p:nvPr/>
          </p:nvSpPr>
          <p:spPr bwMode="auto">
            <a:xfrm>
              <a:off x="11055" y="6378"/>
              <a:ext cx="741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9490" name="Line 49"/>
            <p:cNvSpPr>
              <a:spLocks noChangeShapeType="1"/>
            </p:cNvSpPr>
            <p:nvPr/>
          </p:nvSpPr>
          <p:spPr bwMode="auto">
            <a:xfrm>
              <a:off x="1422" y="10710"/>
              <a:ext cx="12072" cy="1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9491" name="Line 50"/>
            <p:cNvSpPr>
              <a:spLocks noChangeShapeType="1"/>
            </p:cNvSpPr>
            <p:nvPr/>
          </p:nvSpPr>
          <p:spPr bwMode="auto">
            <a:xfrm flipV="1">
              <a:off x="13494" y="10158"/>
              <a:ext cx="1" cy="57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9492" name="Line 51"/>
            <p:cNvSpPr>
              <a:spLocks noChangeShapeType="1"/>
            </p:cNvSpPr>
            <p:nvPr/>
          </p:nvSpPr>
          <p:spPr bwMode="auto">
            <a:xfrm flipV="1">
              <a:off x="1422" y="8601"/>
              <a:ext cx="0" cy="210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9493" name="AutoShape 52"/>
            <p:cNvSpPr>
              <a:spLocks noChangeArrowheads="1"/>
            </p:cNvSpPr>
            <p:nvPr/>
          </p:nvSpPr>
          <p:spPr bwMode="auto">
            <a:xfrm>
              <a:off x="11055" y="7518"/>
              <a:ext cx="852" cy="456"/>
            </a:xfrm>
            <a:prstGeom prst="rightArrow">
              <a:avLst>
                <a:gd name="adj1" fmla="val 50000"/>
                <a:gd name="adj2" fmla="val 93750"/>
              </a:avLst>
            </a:prstGeom>
            <a:solidFill>
              <a:srgbClr val="969696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spcBef>
                  <a:spcPts val="575"/>
                </a:spcBef>
                <a:buClr>
                  <a:schemeClr val="accent1"/>
                </a:buClr>
                <a:buSzPct val="85000"/>
                <a:buFont typeface="Wingdings 2" pitchFamily="18" charset="2"/>
                <a:buChar char=""/>
                <a:defRPr sz="2600">
                  <a:solidFill>
                    <a:schemeClr val="tx1"/>
                  </a:solidFill>
                  <a:latin typeface="Cambria" pitchFamily="18" charset="0"/>
                </a:defRPr>
              </a:lvl1pPr>
              <a:lvl2pPr marL="742950" indent="-285750" eaLnBrk="0" hangingPunct="0">
                <a:spcBef>
                  <a:spcPts val="375"/>
                </a:spcBef>
                <a:buClr>
                  <a:schemeClr val="accent2"/>
                </a:buClr>
                <a:buSzPct val="85000"/>
                <a:buFont typeface="Wingdings 2" pitchFamily="18" charset="2"/>
                <a:buChar char=""/>
                <a:defRPr sz="2400">
                  <a:solidFill>
                    <a:schemeClr val="tx1"/>
                  </a:solidFill>
                  <a:latin typeface="Cambria" pitchFamily="18" charset="0"/>
                </a:defRPr>
              </a:lvl2pPr>
              <a:lvl3pPr marL="1143000" indent="-228600" eaLnBrk="0" hangingPunct="0">
                <a:spcBef>
                  <a:spcPts val="375"/>
                </a:spcBef>
                <a:buClr>
                  <a:srgbClr val="CFD7C7"/>
                </a:buClr>
                <a:buSzPct val="85000"/>
                <a:buFont typeface="Wingdings 2" pitchFamily="18" charset="2"/>
                <a:buChar char=""/>
                <a:defRPr sz="2000">
                  <a:solidFill>
                    <a:schemeClr val="tx1"/>
                  </a:solidFill>
                  <a:latin typeface="Cambria" pitchFamily="18" charset="0"/>
                </a:defRPr>
              </a:lvl3pPr>
              <a:lvl4pPr marL="1600200" indent="-228600" eaLnBrk="0" hangingPunct="0">
                <a:spcBef>
                  <a:spcPts val="375"/>
                </a:spcBef>
                <a:buClr>
                  <a:srgbClr val="E7BC29"/>
                </a:buClr>
                <a:buSzPct val="80000"/>
                <a:buFont typeface="Wingdings 2" pitchFamily="18" charset="2"/>
                <a:buChar char=""/>
                <a:defRPr sz="2000">
                  <a:solidFill>
                    <a:schemeClr val="tx1"/>
                  </a:solidFill>
                  <a:latin typeface="Cambria" pitchFamily="18" charset="0"/>
                </a:defRPr>
              </a:lvl4pPr>
              <a:lvl5pPr marL="2057400" indent="-228600" eaLnBrk="0" hangingPunct="0">
                <a:spcBef>
                  <a:spcPts val="375"/>
                </a:spcBef>
                <a:buClr>
                  <a:srgbClr val="E7BC29"/>
                </a:buClr>
                <a:buChar char="o"/>
                <a:defRPr sz="2000">
                  <a:solidFill>
                    <a:schemeClr val="tx1"/>
                  </a:solidFill>
                  <a:latin typeface="Cambria" pitchFamily="18" charset="0"/>
                </a:defRPr>
              </a:lvl5pPr>
              <a:lvl6pPr marL="2514600" indent="-228600" eaLnBrk="0" fontAlgn="base" hangingPunct="0">
                <a:spcBef>
                  <a:spcPts val="375"/>
                </a:spcBef>
                <a:spcAft>
                  <a:spcPct val="0"/>
                </a:spcAft>
                <a:buClr>
                  <a:srgbClr val="E7BC29"/>
                </a:buClr>
                <a:buChar char="o"/>
                <a:defRPr sz="2000">
                  <a:solidFill>
                    <a:schemeClr val="tx1"/>
                  </a:solidFill>
                  <a:latin typeface="Cambria" pitchFamily="18" charset="0"/>
                </a:defRPr>
              </a:lvl6pPr>
              <a:lvl7pPr marL="2971800" indent="-228600" eaLnBrk="0" fontAlgn="base" hangingPunct="0">
                <a:spcBef>
                  <a:spcPts val="375"/>
                </a:spcBef>
                <a:spcAft>
                  <a:spcPct val="0"/>
                </a:spcAft>
                <a:buClr>
                  <a:srgbClr val="E7BC29"/>
                </a:buClr>
                <a:buChar char="o"/>
                <a:defRPr sz="2000">
                  <a:solidFill>
                    <a:schemeClr val="tx1"/>
                  </a:solidFill>
                  <a:latin typeface="Cambria" pitchFamily="18" charset="0"/>
                </a:defRPr>
              </a:lvl7pPr>
              <a:lvl8pPr marL="3429000" indent="-228600" eaLnBrk="0" fontAlgn="base" hangingPunct="0">
                <a:spcBef>
                  <a:spcPts val="375"/>
                </a:spcBef>
                <a:spcAft>
                  <a:spcPct val="0"/>
                </a:spcAft>
                <a:buClr>
                  <a:srgbClr val="E7BC29"/>
                </a:buClr>
                <a:buChar char="o"/>
                <a:defRPr sz="2000">
                  <a:solidFill>
                    <a:schemeClr val="tx1"/>
                  </a:solidFill>
                  <a:latin typeface="Cambria" pitchFamily="18" charset="0"/>
                </a:defRPr>
              </a:lvl8pPr>
              <a:lvl9pPr marL="3886200" indent="-228600" eaLnBrk="0" fontAlgn="base" hangingPunct="0">
                <a:spcBef>
                  <a:spcPts val="375"/>
                </a:spcBef>
                <a:spcAft>
                  <a:spcPct val="0"/>
                </a:spcAft>
                <a:buClr>
                  <a:srgbClr val="E7BC29"/>
                </a:buClr>
                <a:buChar char="o"/>
                <a:defRPr sz="2000">
                  <a:solidFill>
                    <a:schemeClr val="tx1"/>
                  </a:solidFill>
                  <a:latin typeface="Cambria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ru-RU" altLang="ru-RU" sz="1800">
                <a:latin typeface="Arial" charset="0"/>
              </a:endParaRPr>
            </a:p>
          </p:txBody>
        </p:sp>
        <p:sp>
          <p:nvSpPr>
            <p:cNvPr id="19494" name="AutoShape 53"/>
            <p:cNvSpPr>
              <a:spLocks noChangeArrowheads="1"/>
            </p:cNvSpPr>
            <p:nvPr/>
          </p:nvSpPr>
          <p:spPr bwMode="auto">
            <a:xfrm>
              <a:off x="13494" y="8344"/>
              <a:ext cx="399" cy="567"/>
            </a:xfrm>
            <a:prstGeom prst="downArrow">
              <a:avLst>
                <a:gd name="adj1" fmla="val 50000"/>
                <a:gd name="adj2" fmla="val 42855"/>
              </a:avLst>
            </a:prstGeom>
            <a:solidFill>
              <a:srgbClr val="969696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spcBef>
                  <a:spcPts val="575"/>
                </a:spcBef>
                <a:buClr>
                  <a:schemeClr val="accent1"/>
                </a:buClr>
                <a:buSzPct val="85000"/>
                <a:buFont typeface="Wingdings 2" pitchFamily="18" charset="2"/>
                <a:buChar char=""/>
                <a:defRPr sz="2600">
                  <a:solidFill>
                    <a:schemeClr val="tx1"/>
                  </a:solidFill>
                  <a:latin typeface="Cambria" pitchFamily="18" charset="0"/>
                </a:defRPr>
              </a:lvl1pPr>
              <a:lvl2pPr marL="742950" indent="-285750" eaLnBrk="0" hangingPunct="0">
                <a:spcBef>
                  <a:spcPts val="375"/>
                </a:spcBef>
                <a:buClr>
                  <a:schemeClr val="accent2"/>
                </a:buClr>
                <a:buSzPct val="85000"/>
                <a:buFont typeface="Wingdings 2" pitchFamily="18" charset="2"/>
                <a:buChar char=""/>
                <a:defRPr sz="2400">
                  <a:solidFill>
                    <a:schemeClr val="tx1"/>
                  </a:solidFill>
                  <a:latin typeface="Cambria" pitchFamily="18" charset="0"/>
                </a:defRPr>
              </a:lvl2pPr>
              <a:lvl3pPr marL="1143000" indent="-228600" eaLnBrk="0" hangingPunct="0">
                <a:spcBef>
                  <a:spcPts val="375"/>
                </a:spcBef>
                <a:buClr>
                  <a:srgbClr val="CFD7C7"/>
                </a:buClr>
                <a:buSzPct val="85000"/>
                <a:buFont typeface="Wingdings 2" pitchFamily="18" charset="2"/>
                <a:buChar char=""/>
                <a:defRPr sz="2000">
                  <a:solidFill>
                    <a:schemeClr val="tx1"/>
                  </a:solidFill>
                  <a:latin typeface="Cambria" pitchFamily="18" charset="0"/>
                </a:defRPr>
              </a:lvl3pPr>
              <a:lvl4pPr marL="1600200" indent="-228600" eaLnBrk="0" hangingPunct="0">
                <a:spcBef>
                  <a:spcPts val="375"/>
                </a:spcBef>
                <a:buClr>
                  <a:srgbClr val="E7BC29"/>
                </a:buClr>
                <a:buSzPct val="80000"/>
                <a:buFont typeface="Wingdings 2" pitchFamily="18" charset="2"/>
                <a:buChar char=""/>
                <a:defRPr sz="2000">
                  <a:solidFill>
                    <a:schemeClr val="tx1"/>
                  </a:solidFill>
                  <a:latin typeface="Cambria" pitchFamily="18" charset="0"/>
                </a:defRPr>
              </a:lvl4pPr>
              <a:lvl5pPr marL="2057400" indent="-228600" eaLnBrk="0" hangingPunct="0">
                <a:spcBef>
                  <a:spcPts val="375"/>
                </a:spcBef>
                <a:buClr>
                  <a:srgbClr val="E7BC29"/>
                </a:buClr>
                <a:buChar char="o"/>
                <a:defRPr sz="2000">
                  <a:solidFill>
                    <a:schemeClr val="tx1"/>
                  </a:solidFill>
                  <a:latin typeface="Cambria" pitchFamily="18" charset="0"/>
                </a:defRPr>
              </a:lvl5pPr>
              <a:lvl6pPr marL="2514600" indent="-228600" eaLnBrk="0" fontAlgn="base" hangingPunct="0">
                <a:spcBef>
                  <a:spcPts val="375"/>
                </a:spcBef>
                <a:spcAft>
                  <a:spcPct val="0"/>
                </a:spcAft>
                <a:buClr>
                  <a:srgbClr val="E7BC29"/>
                </a:buClr>
                <a:buChar char="o"/>
                <a:defRPr sz="2000">
                  <a:solidFill>
                    <a:schemeClr val="tx1"/>
                  </a:solidFill>
                  <a:latin typeface="Cambria" pitchFamily="18" charset="0"/>
                </a:defRPr>
              </a:lvl6pPr>
              <a:lvl7pPr marL="2971800" indent="-228600" eaLnBrk="0" fontAlgn="base" hangingPunct="0">
                <a:spcBef>
                  <a:spcPts val="375"/>
                </a:spcBef>
                <a:spcAft>
                  <a:spcPct val="0"/>
                </a:spcAft>
                <a:buClr>
                  <a:srgbClr val="E7BC29"/>
                </a:buClr>
                <a:buChar char="o"/>
                <a:defRPr sz="2000">
                  <a:solidFill>
                    <a:schemeClr val="tx1"/>
                  </a:solidFill>
                  <a:latin typeface="Cambria" pitchFamily="18" charset="0"/>
                </a:defRPr>
              </a:lvl7pPr>
              <a:lvl8pPr marL="3429000" indent="-228600" eaLnBrk="0" fontAlgn="base" hangingPunct="0">
                <a:spcBef>
                  <a:spcPts val="375"/>
                </a:spcBef>
                <a:spcAft>
                  <a:spcPct val="0"/>
                </a:spcAft>
                <a:buClr>
                  <a:srgbClr val="E7BC29"/>
                </a:buClr>
                <a:buChar char="o"/>
                <a:defRPr sz="2000">
                  <a:solidFill>
                    <a:schemeClr val="tx1"/>
                  </a:solidFill>
                  <a:latin typeface="Cambria" pitchFamily="18" charset="0"/>
                </a:defRPr>
              </a:lvl8pPr>
              <a:lvl9pPr marL="3886200" indent="-228600" eaLnBrk="0" fontAlgn="base" hangingPunct="0">
                <a:spcBef>
                  <a:spcPts val="375"/>
                </a:spcBef>
                <a:spcAft>
                  <a:spcPct val="0"/>
                </a:spcAft>
                <a:buClr>
                  <a:srgbClr val="E7BC29"/>
                </a:buClr>
                <a:buChar char="o"/>
                <a:defRPr sz="2000">
                  <a:solidFill>
                    <a:schemeClr val="tx1"/>
                  </a:solidFill>
                  <a:latin typeface="Cambria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ru-RU" altLang="ru-RU" sz="1800">
                <a:latin typeface="Arial" charset="0"/>
              </a:endParaRPr>
            </a:p>
          </p:txBody>
        </p:sp>
        <p:sp>
          <p:nvSpPr>
            <p:cNvPr id="19495" name="AutoShape 54"/>
            <p:cNvSpPr>
              <a:spLocks noChangeArrowheads="1"/>
            </p:cNvSpPr>
            <p:nvPr/>
          </p:nvSpPr>
          <p:spPr bwMode="auto">
            <a:xfrm>
              <a:off x="5697" y="8430"/>
              <a:ext cx="570" cy="912"/>
            </a:xfrm>
            <a:prstGeom prst="upDownArrow">
              <a:avLst>
                <a:gd name="adj1" fmla="val 50000"/>
                <a:gd name="adj2" fmla="val 32000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spcBef>
                  <a:spcPts val="575"/>
                </a:spcBef>
                <a:buClr>
                  <a:schemeClr val="accent1"/>
                </a:buClr>
                <a:buSzPct val="85000"/>
                <a:buFont typeface="Wingdings 2" pitchFamily="18" charset="2"/>
                <a:buChar char=""/>
                <a:defRPr sz="2600">
                  <a:solidFill>
                    <a:schemeClr val="tx1"/>
                  </a:solidFill>
                  <a:latin typeface="Cambria" pitchFamily="18" charset="0"/>
                </a:defRPr>
              </a:lvl1pPr>
              <a:lvl2pPr marL="742950" indent="-285750" eaLnBrk="0" hangingPunct="0">
                <a:spcBef>
                  <a:spcPts val="375"/>
                </a:spcBef>
                <a:buClr>
                  <a:schemeClr val="accent2"/>
                </a:buClr>
                <a:buSzPct val="85000"/>
                <a:buFont typeface="Wingdings 2" pitchFamily="18" charset="2"/>
                <a:buChar char=""/>
                <a:defRPr sz="2400">
                  <a:solidFill>
                    <a:schemeClr val="tx1"/>
                  </a:solidFill>
                  <a:latin typeface="Cambria" pitchFamily="18" charset="0"/>
                </a:defRPr>
              </a:lvl2pPr>
              <a:lvl3pPr marL="1143000" indent="-228600" eaLnBrk="0" hangingPunct="0">
                <a:spcBef>
                  <a:spcPts val="375"/>
                </a:spcBef>
                <a:buClr>
                  <a:srgbClr val="CFD7C7"/>
                </a:buClr>
                <a:buSzPct val="85000"/>
                <a:buFont typeface="Wingdings 2" pitchFamily="18" charset="2"/>
                <a:buChar char=""/>
                <a:defRPr sz="2000">
                  <a:solidFill>
                    <a:schemeClr val="tx1"/>
                  </a:solidFill>
                  <a:latin typeface="Cambria" pitchFamily="18" charset="0"/>
                </a:defRPr>
              </a:lvl3pPr>
              <a:lvl4pPr marL="1600200" indent="-228600" eaLnBrk="0" hangingPunct="0">
                <a:spcBef>
                  <a:spcPts val="375"/>
                </a:spcBef>
                <a:buClr>
                  <a:srgbClr val="E7BC29"/>
                </a:buClr>
                <a:buSzPct val="80000"/>
                <a:buFont typeface="Wingdings 2" pitchFamily="18" charset="2"/>
                <a:buChar char=""/>
                <a:defRPr sz="2000">
                  <a:solidFill>
                    <a:schemeClr val="tx1"/>
                  </a:solidFill>
                  <a:latin typeface="Cambria" pitchFamily="18" charset="0"/>
                </a:defRPr>
              </a:lvl4pPr>
              <a:lvl5pPr marL="2057400" indent="-228600" eaLnBrk="0" hangingPunct="0">
                <a:spcBef>
                  <a:spcPts val="375"/>
                </a:spcBef>
                <a:buClr>
                  <a:srgbClr val="E7BC29"/>
                </a:buClr>
                <a:buChar char="o"/>
                <a:defRPr sz="2000">
                  <a:solidFill>
                    <a:schemeClr val="tx1"/>
                  </a:solidFill>
                  <a:latin typeface="Cambria" pitchFamily="18" charset="0"/>
                </a:defRPr>
              </a:lvl5pPr>
              <a:lvl6pPr marL="2514600" indent="-228600" eaLnBrk="0" fontAlgn="base" hangingPunct="0">
                <a:spcBef>
                  <a:spcPts val="375"/>
                </a:spcBef>
                <a:spcAft>
                  <a:spcPct val="0"/>
                </a:spcAft>
                <a:buClr>
                  <a:srgbClr val="E7BC29"/>
                </a:buClr>
                <a:buChar char="o"/>
                <a:defRPr sz="2000">
                  <a:solidFill>
                    <a:schemeClr val="tx1"/>
                  </a:solidFill>
                  <a:latin typeface="Cambria" pitchFamily="18" charset="0"/>
                </a:defRPr>
              </a:lvl6pPr>
              <a:lvl7pPr marL="2971800" indent="-228600" eaLnBrk="0" fontAlgn="base" hangingPunct="0">
                <a:spcBef>
                  <a:spcPts val="375"/>
                </a:spcBef>
                <a:spcAft>
                  <a:spcPct val="0"/>
                </a:spcAft>
                <a:buClr>
                  <a:srgbClr val="E7BC29"/>
                </a:buClr>
                <a:buChar char="o"/>
                <a:defRPr sz="2000">
                  <a:solidFill>
                    <a:schemeClr val="tx1"/>
                  </a:solidFill>
                  <a:latin typeface="Cambria" pitchFamily="18" charset="0"/>
                </a:defRPr>
              </a:lvl7pPr>
              <a:lvl8pPr marL="3429000" indent="-228600" eaLnBrk="0" fontAlgn="base" hangingPunct="0">
                <a:spcBef>
                  <a:spcPts val="375"/>
                </a:spcBef>
                <a:spcAft>
                  <a:spcPct val="0"/>
                </a:spcAft>
                <a:buClr>
                  <a:srgbClr val="E7BC29"/>
                </a:buClr>
                <a:buChar char="o"/>
                <a:defRPr sz="2000">
                  <a:solidFill>
                    <a:schemeClr val="tx1"/>
                  </a:solidFill>
                  <a:latin typeface="Cambria" pitchFamily="18" charset="0"/>
                </a:defRPr>
              </a:lvl8pPr>
              <a:lvl9pPr marL="3886200" indent="-228600" eaLnBrk="0" fontAlgn="base" hangingPunct="0">
                <a:spcBef>
                  <a:spcPts val="375"/>
                </a:spcBef>
                <a:spcAft>
                  <a:spcPct val="0"/>
                </a:spcAft>
                <a:buClr>
                  <a:srgbClr val="E7BC29"/>
                </a:buClr>
                <a:buChar char="o"/>
                <a:defRPr sz="2000">
                  <a:solidFill>
                    <a:schemeClr val="tx1"/>
                  </a:solidFill>
                  <a:latin typeface="Cambria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ru-RU" altLang="ru-RU" sz="1800">
                <a:latin typeface="Arial" charset="0"/>
              </a:endParaRPr>
            </a:p>
          </p:txBody>
        </p:sp>
        <p:sp>
          <p:nvSpPr>
            <p:cNvPr id="19496" name="Line 55"/>
            <p:cNvSpPr>
              <a:spLocks noChangeShapeType="1"/>
            </p:cNvSpPr>
            <p:nvPr/>
          </p:nvSpPr>
          <p:spPr bwMode="auto">
            <a:xfrm flipH="1">
              <a:off x="6153" y="8943"/>
              <a:ext cx="1482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9497" name="Line 56"/>
            <p:cNvSpPr>
              <a:spLocks noChangeShapeType="1"/>
            </p:cNvSpPr>
            <p:nvPr/>
          </p:nvSpPr>
          <p:spPr bwMode="auto">
            <a:xfrm flipV="1">
              <a:off x="11055" y="2673"/>
              <a:ext cx="684" cy="28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9498" name="Line 57"/>
            <p:cNvSpPr>
              <a:spLocks noChangeShapeType="1"/>
            </p:cNvSpPr>
            <p:nvPr/>
          </p:nvSpPr>
          <p:spPr bwMode="auto">
            <a:xfrm>
              <a:off x="14931" y="1932"/>
              <a:ext cx="1" cy="530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9499" name="AutoShape 58"/>
            <p:cNvSpPr>
              <a:spLocks noChangeArrowheads="1"/>
            </p:cNvSpPr>
            <p:nvPr/>
          </p:nvSpPr>
          <p:spPr bwMode="auto">
            <a:xfrm>
              <a:off x="5982" y="2274"/>
              <a:ext cx="285" cy="342"/>
            </a:xfrm>
            <a:prstGeom prst="downArrow">
              <a:avLst>
                <a:gd name="adj1" fmla="val 50000"/>
                <a:gd name="adj2" fmla="val 30000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spcBef>
                  <a:spcPts val="575"/>
                </a:spcBef>
                <a:buClr>
                  <a:schemeClr val="accent1"/>
                </a:buClr>
                <a:buSzPct val="85000"/>
                <a:buFont typeface="Wingdings 2" pitchFamily="18" charset="2"/>
                <a:buChar char=""/>
                <a:defRPr sz="2600">
                  <a:solidFill>
                    <a:schemeClr val="tx1"/>
                  </a:solidFill>
                  <a:latin typeface="Cambria" pitchFamily="18" charset="0"/>
                </a:defRPr>
              </a:lvl1pPr>
              <a:lvl2pPr marL="742950" indent="-285750" eaLnBrk="0" hangingPunct="0">
                <a:spcBef>
                  <a:spcPts val="375"/>
                </a:spcBef>
                <a:buClr>
                  <a:schemeClr val="accent2"/>
                </a:buClr>
                <a:buSzPct val="85000"/>
                <a:buFont typeface="Wingdings 2" pitchFamily="18" charset="2"/>
                <a:buChar char=""/>
                <a:defRPr sz="2400">
                  <a:solidFill>
                    <a:schemeClr val="tx1"/>
                  </a:solidFill>
                  <a:latin typeface="Cambria" pitchFamily="18" charset="0"/>
                </a:defRPr>
              </a:lvl2pPr>
              <a:lvl3pPr marL="1143000" indent="-228600" eaLnBrk="0" hangingPunct="0">
                <a:spcBef>
                  <a:spcPts val="375"/>
                </a:spcBef>
                <a:buClr>
                  <a:srgbClr val="CFD7C7"/>
                </a:buClr>
                <a:buSzPct val="85000"/>
                <a:buFont typeface="Wingdings 2" pitchFamily="18" charset="2"/>
                <a:buChar char=""/>
                <a:defRPr sz="2000">
                  <a:solidFill>
                    <a:schemeClr val="tx1"/>
                  </a:solidFill>
                  <a:latin typeface="Cambria" pitchFamily="18" charset="0"/>
                </a:defRPr>
              </a:lvl3pPr>
              <a:lvl4pPr marL="1600200" indent="-228600" eaLnBrk="0" hangingPunct="0">
                <a:spcBef>
                  <a:spcPts val="375"/>
                </a:spcBef>
                <a:buClr>
                  <a:srgbClr val="E7BC29"/>
                </a:buClr>
                <a:buSzPct val="80000"/>
                <a:buFont typeface="Wingdings 2" pitchFamily="18" charset="2"/>
                <a:buChar char=""/>
                <a:defRPr sz="2000">
                  <a:solidFill>
                    <a:schemeClr val="tx1"/>
                  </a:solidFill>
                  <a:latin typeface="Cambria" pitchFamily="18" charset="0"/>
                </a:defRPr>
              </a:lvl4pPr>
              <a:lvl5pPr marL="2057400" indent="-228600" eaLnBrk="0" hangingPunct="0">
                <a:spcBef>
                  <a:spcPts val="375"/>
                </a:spcBef>
                <a:buClr>
                  <a:srgbClr val="E7BC29"/>
                </a:buClr>
                <a:buChar char="o"/>
                <a:defRPr sz="2000">
                  <a:solidFill>
                    <a:schemeClr val="tx1"/>
                  </a:solidFill>
                  <a:latin typeface="Cambria" pitchFamily="18" charset="0"/>
                </a:defRPr>
              </a:lvl5pPr>
              <a:lvl6pPr marL="2514600" indent="-228600" eaLnBrk="0" fontAlgn="base" hangingPunct="0">
                <a:spcBef>
                  <a:spcPts val="375"/>
                </a:spcBef>
                <a:spcAft>
                  <a:spcPct val="0"/>
                </a:spcAft>
                <a:buClr>
                  <a:srgbClr val="E7BC29"/>
                </a:buClr>
                <a:buChar char="o"/>
                <a:defRPr sz="2000">
                  <a:solidFill>
                    <a:schemeClr val="tx1"/>
                  </a:solidFill>
                  <a:latin typeface="Cambria" pitchFamily="18" charset="0"/>
                </a:defRPr>
              </a:lvl6pPr>
              <a:lvl7pPr marL="2971800" indent="-228600" eaLnBrk="0" fontAlgn="base" hangingPunct="0">
                <a:spcBef>
                  <a:spcPts val="375"/>
                </a:spcBef>
                <a:spcAft>
                  <a:spcPct val="0"/>
                </a:spcAft>
                <a:buClr>
                  <a:srgbClr val="E7BC29"/>
                </a:buClr>
                <a:buChar char="o"/>
                <a:defRPr sz="2000">
                  <a:solidFill>
                    <a:schemeClr val="tx1"/>
                  </a:solidFill>
                  <a:latin typeface="Cambria" pitchFamily="18" charset="0"/>
                </a:defRPr>
              </a:lvl7pPr>
              <a:lvl8pPr marL="3429000" indent="-228600" eaLnBrk="0" fontAlgn="base" hangingPunct="0">
                <a:spcBef>
                  <a:spcPts val="375"/>
                </a:spcBef>
                <a:spcAft>
                  <a:spcPct val="0"/>
                </a:spcAft>
                <a:buClr>
                  <a:srgbClr val="E7BC29"/>
                </a:buClr>
                <a:buChar char="o"/>
                <a:defRPr sz="2000">
                  <a:solidFill>
                    <a:schemeClr val="tx1"/>
                  </a:solidFill>
                  <a:latin typeface="Cambria" pitchFamily="18" charset="0"/>
                </a:defRPr>
              </a:lvl8pPr>
              <a:lvl9pPr marL="3886200" indent="-228600" eaLnBrk="0" fontAlgn="base" hangingPunct="0">
                <a:spcBef>
                  <a:spcPts val="375"/>
                </a:spcBef>
                <a:spcAft>
                  <a:spcPct val="0"/>
                </a:spcAft>
                <a:buClr>
                  <a:srgbClr val="E7BC29"/>
                </a:buClr>
                <a:buChar char="o"/>
                <a:defRPr sz="2000">
                  <a:solidFill>
                    <a:schemeClr val="tx1"/>
                  </a:solidFill>
                  <a:latin typeface="Cambria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ru-RU" altLang="ru-RU" sz="1800">
                <a:latin typeface="Arial" charset="0"/>
              </a:endParaRPr>
            </a:p>
          </p:txBody>
        </p:sp>
        <p:sp>
          <p:nvSpPr>
            <p:cNvPr id="19500" name="AutoShape 59"/>
            <p:cNvSpPr>
              <a:spLocks noChangeArrowheads="1"/>
            </p:cNvSpPr>
            <p:nvPr/>
          </p:nvSpPr>
          <p:spPr bwMode="auto">
            <a:xfrm>
              <a:off x="7863" y="2274"/>
              <a:ext cx="285" cy="342"/>
            </a:xfrm>
            <a:prstGeom prst="upArrow">
              <a:avLst>
                <a:gd name="adj1" fmla="val 50000"/>
                <a:gd name="adj2" fmla="val 30000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spcBef>
                  <a:spcPts val="575"/>
                </a:spcBef>
                <a:buClr>
                  <a:schemeClr val="accent1"/>
                </a:buClr>
                <a:buSzPct val="85000"/>
                <a:buFont typeface="Wingdings 2" pitchFamily="18" charset="2"/>
                <a:buChar char=""/>
                <a:defRPr sz="2600">
                  <a:solidFill>
                    <a:schemeClr val="tx1"/>
                  </a:solidFill>
                  <a:latin typeface="Cambria" pitchFamily="18" charset="0"/>
                </a:defRPr>
              </a:lvl1pPr>
              <a:lvl2pPr marL="742950" indent="-285750" eaLnBrk="0" hangingPunct="0">
                <a:spcBef>
                  <a:spcPts val="375"/>
                </a:spcBef>
                <a:buClr>
                  <a:schemeClr val="accent2"/>
                </a:buClr>
                <a:buSzPct val="85000"/>
                <a:buFont typeface="Wingdings 2" pitchFamily="18" charset="2"/>
                <a:buChar char=""/>
                <a:defRPr sz="2400">
                  <a:solidFill>
                    <a:schemeClr val="tx1"/>
                  </a:solidFill>
                  <a:latin typeface="Cambria" pitchFamily="18" charset="0"/>
                </a:defRPr>
              </a:lvl2pPr>
              <a:lvl3pPr marL="1143000" indent="-228600" eaLnBrk="0" hangingPunct="0">
                <a:spcBef>
                  <a:spcPts val="375"/>
                </a:spcBef>
                <a:buClr>
                  <a:srgbClr val="CFD7C7"/>
                </a:buClr>
                <a:buSzPct val="85000"/>
                <a:buFont typeface="Wingdings 2" pitchFamily="18" charset="2"/>
                <a:buChar char=""/>
                <a:defRPr sz="2000">
                  <a:solidFill>
                    <a:schemeClr val="tx1"/>
                  </a:solidFill>
                  <a:latin typeface="Cambria" pitchFamily="18" charset="0"/>
                </a:defRPr>
              </a:lvl3pPr>
              <a:lvl4pPr marL="1600200" indent="-228600" eaLnBrk="0" hangingPunct="0">
                <a:spcBef>
                  <a:spcPts val="375"/>
                </a:spcBef>
                <a:buClr>
                  <a:srgbClr val="E7BC29"/>
                </a:buClr>
                <a:buSzPct val="80000"/>
                <a:buFont typeface="Wingdings 2" pitchFamily="18" charset="2"/>
                <a:buChar char=""/>
                <a:defRPr sz="2000">
                  <a:solidFill>
                    <a:schemeClr val="tx1"/>
                  </a:solidFill>
                  <a:latin typeface="Cambria" pitchFamily="18" charset="0"/>
                </a:defRPr>
              </a:lvl4pPr>
              <a:lvl5pPr marL="2057400" indent="-228600" eaLnBrk="0" hangingPunct="0">
                <a:spcBef>
                  <a:spcPts val="375"/>
                </a:spcBef>
                <a:buClr>
                  <a:srgbClr val="E7BC29"/>
                </a:buClr>
                <a:buChar char="o"/>
                <a:defRPr sz="2000">
                  <a:solidFill>
                    <a:schemeClr val="tx1"/>
                  </a:solidFill>
                  <a:latin typeface="Cambria" pitchFamily="18" charset="0"/>
                </a:defRPr>
              </a:lvl5pPr>
              <a:lvl6pPr marL="2514600" indent="-228600" eaLnBrk="0" fontAlgn="base" hangingPunct="0">
                <a:spcBef>
                  <a:spcPts val="375"/>
                </a:spcBef>
                <a:spcAft>
                  <a:spcPct val="0"/>
                </a:spcAft>
                <a:buClr>
                  <a:srgbClr val="E7BC29"/>
                </a:buClr>
                <a:buChar char="o"/>
                <a:defRPr sz="2000">
                  <a:solidFill>
                    <a:schemeClr val="tx1"/>
                  </a:solidFill>
                  <a:latin typeface="Cambria" pitchFamily="18" charset="0"/>
                </a:defRPr>
              </a:lvl6pPr>
              <a:lvl7pPr marL="2971800" indent="-228600" eaLnBrk="0" fontAlgn="base" hangingPunct="0">
                <a:spcBef>
                  <a:spcPts val="375"/>
                </a:spcBef>
                <a:spcAft>
                  <a:spcPct val="0"/>
                </a:spcAft>
                <a:buClr>
                  <a:srgbClr val="E7BC29"/>
                </a:buClr>
                <a:buChar char="o"/>
                <a:defRPr sz="2000">
                  <a:solidFill>
                    <a:schemeClr val="tx1"/>
                  </a:solidFill>
                  <a:latin typeface="Cambria" pitchFamily="18" charset="0"/>
                </a:defRPr>
              </a:lvl7pPr>
              <a:lvl8pPr marL="3429000" indent="-228600" eaLnBrk="0" fontAlgn="base" hangingPunct="0">
                <a:spcBef>
                  <a:spcPts val="375"/>
                </a:spcBef>
                <a:spcAft>
                  <a:spcPct val="0"/>
                </a:spcAft>
                <a:buClr>
                  <a:srgbClr val="E7BC29"/>
                </a:buClr>
                <a:buChar char="o"/>
                <a:defRPr sz="2000">
                  <a:solidFill>
                    <a:schemeClr val="tx1"/>
                  </a:solidFill>
                  <a:latin typeface="Cambria" pitchFamily="18" charset="0"/>
                </a:defRPr>
              </a:lvl8pPr>
              <a:lvl9pPr marL="3886200" indent="-228600" eaLnBrk="0" fontAlgn="base" hangingPunct="0">
                <a:spcBef>
                  <a:spcPts val="375"/>
                </a:spcBef>
                <a:spcAft>
                  <a:spcPct val="0"/>
                </a:spcAft>
                <a:buClr>
                  <a:srgbClr val="E7BC29"/>
                </a:buClr>
                <a:buChar char="o"/>
                <a:defRPr sz="2000">
                  <a:solidFill>
                    <a:schemeClr val="tx1"/>
                  </a:solidFill>
                  <a:latin typeface="Cambria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ru-RU" altLang="ru-RU" sz="1800">
                <a:latin typeface="Arial" charset="0"/>
              </a:endParaRPr>
            </a:p>
          </p:txBody>
        </p:sp>
        <p:sp>
          <p:nvSpPr>
            <p:cNvPr id="19501" name="Text Box 60"/>
            <p:cNvSpPr txBox="1">
              <a:spLocks noChangeArrowheads="1"/>
            </p:cNvSpPr>
            <p:nvPr/>
          </p:nvSpPr>
          <p:spPr bwMode="auto">
            <a:xfrm>
              <a:off x="3352" y="564"/>
              <a:ext cx="6726" cy="57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spcBef>
                  <a:spcPts val="575"/>
                </a:spcBef>
                <a:buClr>
                  <a:schemeClr val="accent1"/>
                </a:buClr>
                <a:buSzPct val="85000"/>
                <a:buFont typeface="Wingdings 2" pitchFamily="18" charset="2"/>
                <a:buChar char=""/>
                <a:defRPr sz="2600">
                  <a:solidFill>
                    <a:schemeClr val="tx1"/>
                  </a:solidFill>
                  <a:latin typeface="Cambria" pitchFamily="18" charset="0"/>
                </a:defRPr>
              </a:lvl1pPr>
              <a:lvl2pPr marL="742950" indent="-285750" eaLnBrk="0" hangingPunct="0">
                <a:spcBef>
                  <a:spcPts val="375"/>
                </a:spcBef>
                <a:buClr>
                  <a:schemeClr val="accent2"/>
                </a:buClr>
                <a:buSzPct val="85000"/>
                <a:buFont typeface="Wingdings 2" pitchFamily="18" charset="2"/>
                <a:buChar char=""/>
                <a:defRPr sz="2400">
                  <a:solidFill>
                    <a:schemeClr val="tx1"/>
                  </a:solidFill>
                  <a:latin typeface="Cambria" pitchFamily="18" charset="0"/>
                </a:defRPr>
              </a:lvl2pPr>
              <a:lvl3pPr marL="1143000" indent="-228600" eaLnBrk="0" hangingPunct="0">
                <a:spcBef>
                  <a:spcPts val="375"/>
                </a:spcBef>
                <a:buClr>
                  <a:srgbClr val="CFD7C7"/>
                </a:buClr>
                <a:buSzPct val="85000"/>
                <a:buFont typeface="Wingdings 2" pitchFamily="18" charset="2"/>
                <a:buChar char=""/>
                <a:defRPr sz="2000">
                  <a:solidFill>
                    <a:schemeClr val="tx1"/>
                  </a:solidFill>
                  <a:latin typeface="Cambria" pitchFamily="18" charset="0"/>
                </a:defRPr>
              </a:lvl3pPr>
              <a:lvl4pPr marL="1600200" indent="-228600" eaLnBrk="0" hangingPunct="0">
                <a:spcBef>
                  <a:spcPts val="375"/>
                </a:spcBef>
                <a:buClr>
                  <a:srgbClr val="E7BC29"/>
                </a:buClr>
                <a:buSzPct val="80000"/>
                <a:buFont typeface="Wingdings 2" pitchFamily="18" charset="2"/>
                <a:buChar char=""/>
                <a:defRPr sz="2000">
                  <a:solidFill>
                    <a:schemeClr val="tx1"/>
                  </a:solidFill>
                  <a:latin typeface="Cambria" pitchFamily="18" charset="0"/>
                </a:defRPr>
              </a:lvl4pPr>
              <a:lvl5pPr marL="2057400" indent="-228600" eaLnBrk="0" hangingPunct="0">
                <a:spcBef>
                  <a:spcPts val="375"/>
                </a:spcBef>
                <a:buClr>
                  <a:srgbClr val="E7BC29"/>
                </a:buClr>
                <a:buChar char="o"/>
                <a:defRPr sz="2000">
                  <a:solidFill>
                    <a:schemeClr val="tx1"/>
                  </a:solidFill>
                  <a:latin typeface="Cambria" pitchFamily="18" charset="0"/>
                </a:defRPr>
              </a:lvl5pPr>
              <a:lvl6pPr marL="2514600" indent="-228600" eaLnBrk="0" fontAlgn="base" hangingPunct="0">
                <a:spcBef>
                  <a:spcPts val="375"/>
                </a:spcBef>
                <a:spcAft>
                  <a:spcPct val="0"/>
                </a:spcAft>
                <a:buClr>
                  <a:srgbClr val="E7BC29"/>
                </a:buClr>
                <a:buChar char="o"/>
                <a:defRPr sz="2000">
                  <a:solidFill>
                    <a:schemeClr val="tx1"/>
                  </a:solidFill>
                  <a:latin typeface="Cambria" pitchFamily="18" charset="0"/>
                </a:defRPr>
              </a:lvl6pPr>
              <a:lvl7pPr marL="2971800" indent="-228600" eaLnBrk="0" fontAlgn="base" hangingPunct="0">
                <a:spcBef>
                  <a:spcPts val="375"/>
                </a:spcBef>
                <a:spcAft>
                  <a:spcPct val="0"/>
                </a:spcAft>
                <a:buClr>
                  <a:srgbClr val="E7BC29"/>
                </a:buClr>
                <a:buChar char="o"/>
                <a:defRPr sz="2000">
                  <a:solidFill>
                    <a:schemeClr val="tx1"/>
                  </a:solidFill>
                  <a:latin typeface="Cambria" pitchFamily="18" charset="0"/>
                </a:defRPr>
              </a:lvl7pPr>
              <a:lvl8pPr marL="3429000" indent="-228600" eaLnBrk="0" fontAlgn="base" hangingPunct="0">
                <a:spcBef>
                  <a:spcPts val="375"/>
                </a:spcBef>
                <a:spcAft>
                  <a:spcPct val="0"/>
                </a:spcAft>
                <a:buClr>
                  <a:srgbClr val="E7BC29"/>
                </a:buClr>
                <a:buChar char="o"/>
                <a:defRPr sz="2000">
                  <a:solidFill>
                    <a:schemeClr val="tx1"/>
                  </a:solidFill>
                  <a:latin typeface="Cambria" pitchFamily="18" charset="0"/>
                </a:defRPr>
              </a:lvl8pPr>
              <a:lvl9pPr marL="3886200" indent="-228600" eaLnBrk="0" fontAlgn="base" hangingPunct="0">
                <a:spcBef>
                  <a:spcPts val="375"/>
                </a:spcBef>
                <a:spcAft>
                  <a:spcPct val="0"/>
                </a:spcAft>
                <a:buClr>
                  <a:srgbClr val="E7BC29"/>
                </a:buClr>
                <a:buChar char="o"/>
                <a:defRPr sz="2000">
                  <a:solidFill>
                    <a:schemeClr val="tx1"/>
                  </a:solidFill>
                  <a:latin typeface="Cambria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ru-RU" altLang="ru-RU" sz="1200">
                  <a:latin typeface="Times New Roman" pitchFamily="18" charset="0"/>
                </a:rPr>
                <a:t>Система мотивации и стимулирования научной деятельности</a:t>
              </a:r>
              <a:endParaRPr lang="ru-RU" altLang="ru-RU" sz="1800">
                <a:latin typeface="Arial" charset="0"/>
              </a:endParaRPr>
            </a:p>
          </p:txBody>
        </p:sp>
      </p:grp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522B7A-8C4F-40A5-B636-6861EF8C0340}" type="slidenum">
              <a:rPr lang="ru-RU" smtClean="0"/>
              <a:pPr>
                <a:defRPr/>
              </a:pPr>
              <a:t>14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Заголовок 1"/>
          <p:cNvSpPr>
            <a:spLocks noGrp="1"/>
          </p:cNvSpPr>
          <p:nvPr>
            <p:ph type="title"/>
          </p:nvPr>
        </p:nvSpPr>
        <p:spPr>
          <a:xfrm>
            <a:off x="914400" y="115888"/>
            <a:ext cx="7772400" cy="1143000"/>
          </a:xfrm>
        </p:spPr>
        <p:txBody>
          <a:bodyPr/>
          <a:lstStyle/>
          <a:p>
            <a:r>
              <a:rPr lang="ru-RU" altLang="ru-RU" sz="2800" b="1" smtClean="0"/>
              <a:t>Результаты подачи заявок на конкурс грантов Правительства Санкт-Петербурга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684213" y="1268413"/>
          <a:ext cx="7704137" cy="4791075"/>
        </p:xfrm>
        <a:graphic>
          <a:graphicData uri="http://schemas.openxmlformats.org/drawingml/2006/table">
            <a:tbl>
              <a:tblPr/>
              <a:tblGrid>
                <a:gridCol w="355600"/>
                <a:gridCol w="2317750"/>
                <a:gridCol w="1277937"/>
                <a:gridCol w="1281113"/>
                <a:gridCol w="1235075"/>
                <a:gridCol w="1236662"/>
              </a:tblGrid>
              <a:tr h="2880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</a:p>
                  </a:txBody>
                  <a:tcPr marL="35929" marR="3592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Институты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5929" marR="3592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Студенты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5929" marR="3592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Аспиранты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5929" marR="3592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4814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5929" marR="3592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5929" marR="3592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Средняя величина 2009-2014гг.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5929" marR="3592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Подано заявок 2015г.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5929" marR="3592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Средняя величина 2009-2014гг.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5929" marR="3592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Подано заявок 2015г.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5929" marR="3592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916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</a:p>
                  </a:txBody>
                  <a:tcPr marL="35929" marR="3592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Инженерно-строительный институт</a:t>
                      </a:r>
                    </a:p>
                  </a:txBody>
                  <a:tcPr marL="35929" marR="3592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</a:t>
                      </a:r>
                    </a:p>
                  </a:txBody>
                  <a:tcPr marL="35929" marR="3592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</a:p>
                  </a:txBody>
                  <a:tcPr marL="35929" marR="3592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</a:p>
                  </a:txBody>
                  <a:tcPr marL="35929" marR="3592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</a:p>
                  </a:txBody>
                  <a:tcPr marL="35929" marR="3592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51916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</a:p>
                  </a:txBody>
                  <a:tcPr marL="35929" marR="3592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Институт энергетики и транспортных систем</a:t>
                      </a:r>
                    </a:p>
                  </a:txBody>
                  <a:tcPr marL="35929" marR="3592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31</a:t>
                      </a:r>
                    </a:p>
                  </a:txBody>
                  <a:tcPr marL="35929" marR="3592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634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</a:p>
                  </a:txBody>
                  <a:tcPr marL="35929" marR="3592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634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50</a:t>
                      </a:r>
                    </a:p>
                  </a:txBody>
                  <a:tcPr marL="35929" marR="3592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634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27</a:t>
                      </a:r>
                    </a:p>
                  </a:txBody>
                  <a:tcPr marL="35929" marR="3592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634A"/>
                    </a:solidFill>
                  </a:tcPr>
                </a:tc>
              </a:tr>
              <a:tr h="77954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3.</a:t>
                      </a:r>
                    </a:p>
                  </a:txBody>
                  <a:tcPr marL="35929" marR="3592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Институт металлургии, машиностроения и транспорта</a:t>
                      </a:r>
                    </a:p>
                  </a:txBody>
                  <a:tcPr marL="35929" marR="3592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27</a:t>
                      </a:r>
                    </a:p>
                  </a:txBody>
                  <a:tcPr marL="35929" marR="3592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45</a:t>
                      </a:r>
                    </a:p>
                  </a:txBody>
                  <a:tcPr marL="35929" marR="3592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48</a:t>
                      </a:r>
                    </a:p>
                  </a:txBody>
                  <a:tcPr marL="35929" marR="3592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634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31</a:t>
                      </a:r>
                    </a:p>
                  </a:txBody>
                  <a:tcPr marL="35929" marR="3592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634A"/>
                    </a:solidFill>
                  </a:tcPr>
                </a:tc>
              </a:tr>
              <a:tr h="77954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4.</a:t>
                      </a:r>
                    </a:p>
                  </a:txBody>
                  <a:tcPr marL="35929" marR="3592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Институт физики, </a:t>
                      </a:r>
                      <a:r>
                        <a:rPr kumimoji="0" lang="ru-RU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нанотехнологий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и телекоммуникаций</a:t>
                      </a:r>
                    </a:p>
                  </a:txBody>
                  <a:tcPr marL="35929" marR="3592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65</a:t>
                      </a:r>
                    </a:p>
                  </a:txBody>
                  <a:tcPr marL="35929" marR="3592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77</a:t>
                      </a:r>
                    </a:p>
                  </a:txBody>
                  <a:tcPr marL="35929" marR="3592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43</a:t>
                      </a:r>
                    </a:p>
                  </a:txBody>
                  <a:tcPr marL="35929" marR="3592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43</a:t>
                      </a:r>
                    </a:p>
                  </a:txBody>
                  <a:tcPr marL="35929" marR="3592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2871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5.</a:t>
                      </a:r>
                    </a:p>
                  </a:txBody>
                  <a:tcPr marL="35929" marR="3592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Институт компьютерных наук и технологий</a:t>
                      </a:r>
                    </a:p>
                  </a:txBody>
                  <a:tcPr marL="35929" marR="3592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74</a:t>
                      </a:r>
                    </a:p>
                  </a:txBody>
                  <a:tcPr marL="35929" marR="3592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84</a:t>
                      </a:r>
                    </a:p>
                  </a:txBody>
                  <a:tcPr marL="35929" marR="3592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28</a:t>
                      </a:r>
                    </a:p>
                  </a:txBody>
                  <a:tcPr marL="35929" marR="3592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27</a:t>
                      </a:r>
                    </a:p>
                  </a:txBody>
                  <a:tcPr marL="35929" marR="3592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2871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6.</a:t>
                      </a:r>
                    </a:p>
                  </a:txBody>
                  <a:tcPr marL="35929" marR="3592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Институт прикладной математики и механики</a:t>
                      </a:r>
                    </a:p>
                  </a:txBody>
                  <a:tcPr marL="35929" marR="3592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</a:t>
                      </a:r>
                    </a:p>
                  </a:txBody>
                  <a:tcPr marL="35929" marR="3592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23</a:t>
                      </a:r>
                    </a:p>
                  </a:txBody>
                  <a:tcPr marL="35929" marR="3592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21</a:t>
                      </a:r>
                    </a:p>
                  </a:txBody>
                  <a:tcPr marL="35929" marR="3592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</a:t>
                      </a:r>
                    </a:p>
                  </a:txBody>
                  <a:tcPr marL="35929" marR="3592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EEECB35-00CF-4604-BA94-916305D43F4E}" type="slidenum">
              <a:rPr lang="ru-RU" smtClean="0"/>
              <a:pPr>
                <a:defRPr/>
              </a:pPr>
              <a:t>15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Заголовок 1"/>
          <p:cNvSpPr>
            <a:spLocks noGrp="1"/>
          </p:cNvSpPr>
          <p:nvPr>
            <p:ph type="title"/>
          </p:nvPr>
        </p:nvSpPr>
        <p:spPr>
          <a:xfrm>
            <a:off x="914400" y="115888"/>
            <a:ext cx="7772400" cy="1143000"/>
          </a:xfrm>
        </p:spPr>
        <p:txBody>
          <a:bodyPr/>
          <a:lstStyle/>
          <a:p>
            <a:r>
              <a:rPr lang="ru-RU" altLang="ru-RU" sz="2800" b="1" smtClean="0"/>
              <a:t>Результаты подачи заявок на конкурс грантов Правительства Санкт-Петербурга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684213" y="1412875"/>
          <a:ext cx="7704137" cy="3981450"/>
        </p:xfrm>
        <a:graphic>
          <a:graphicData uri="http://schemas.openxmlformats.org/drawingml/2006/table">
            <a:tbl>
              <a:tblPr/>
              <a:tblGrid>
                <a:gridCol w="358775"/>
                <a:gridCol w="2314575"/>
                <a:gridCol w="1277937"/>
                <a:gridCol w="1281113"/>
                <a:gridCol w="1235075"/>
                <a:gridCol w="1236662"/>
              </a:tblGrid>
              <a:tr h="21339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</a:p>
                  </a:txBody>
                  <a:tcPr marL="35929" marR="3592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Институты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5929" marR="3592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Студенты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5929" marR="3592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Аспиранты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5929" marR="3592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4018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5929" marR="3592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5929" marR="3592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Средняя величина 2009-2014гг.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5929" marR="3592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Подано заявок 2015г.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5929" marR="3592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Средняя величина 2009-2014гг.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5929" marR="3592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Подано заявок 2015г.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5929" marR="3592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1446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8.</a:t>
                      </a:r>
                    </a:p>
                  </a:txBody>
                  <a:tcPr marL="35929" marR="3592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Инженерно-экономический институт</a:t>
                      </a:r>
                    </a:p>
                  </a:txBody>
                  <a:tcPr marL="35929" marR="3592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52</a:t>
                      </a:r>
                    </a:p>
                  </a:txBody>
                  <a:tcPr marL="35929" marR="3592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56</a:t>
                      </a:r>
                    </a:p>
                  </a:txBody>
                  <a:tcPr marL="35929" marR="3592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22</a:t>
                      </a:r>
                    </a:p>
                  </a:txBody>
                  <a:tcPr marL="35929" marR="3592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634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</a:p>
                  </a:txBody>
                  <a:tcPr marL="35929" marR="3592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634A"/>
                    </a:solidFill>
                  </a:tcPr>
                </a:tc>
              </a:tr>
              <a:tr h="61446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9.</a:t>
                      </a:r>
                    </a:p>
                  </a:txBody>
                  <a:tcPr marL="35929" marR="3592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Гуманитарный институт</a:t>
                      </a:r>
                    </a:p>
                  </a:txBody>
                  <a:tcPr marL="35929" marR="3592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</a:t>
                      </a:r>
                    </a:p>
                  </a:txBody>
                  <a:tcPr marL="35929" marR="3592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24</a:t>
                      </a:r>
                    </a:p>
                  </a:txBody>
                  <a:tcPr marL="35929" marR="3592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35929" marR="3592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35929" marR="3592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1928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10.</a:t>
                      </a:r>
                    </a:p>
                  </a:txBody>
                  <a:tcPr marL="35929" marR="3592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Институт военно-технического образования и безопасности</a:t>
                      </a:r>
                    </a:p>
                  </a:txBody>
                  <a:tcPr marL="35929" marR="3592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</a:p>
                  </a:txBody>
                  <a:tcPr marL="35929" marR="3592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</a:p>
                  </a:txBody>
                  <a:tcPr marL="35929" marR="3592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</a:p>
                  </a:txBody>
                  <a:tcPr marL="35929" marR="3592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634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35929" marR="3592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634A"/>
                    </a:solidFill>
                  </a:tcPr>
                </a:tc>
              </a:tr>
              <a:tr h="81928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12.</a:t>
                      </a:r>
                    </a:p>
                  </a:txBody>
                  <a:tcPr marL="35929" marR="3592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Институт международных образовательных программ</a:t>
                      </a:r>
                    </a:p>
                  </a:txBody>
                  <a:tcPr marL="35929" marR="3592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35929" marR="3592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35929" marR="3592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35929" marR="3592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35929" marR="3592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039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5929" marR="3592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ИТОГО:</a:t>
                      </a:r>
                    </a:p>
                  </a:txBody>
                  <a:tcPr marL="35929" marR="3592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365</a:t>
                      </a:r>
                    </a:p>
                  </a:txBody>
                  <a:tcPr marL="35929" marR="3592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349</a:t>
                      </a:r>
                    </a:p>
                  </a:txBody>
                  <a:tcPr marL="35929" marR="3592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152</a:t>
                      </a:r>
                    </a:p>
                  </a:txBody>
                  <a:tcPr marL="35929" marR="3592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184</a:t>
                      </a:r>
                    </a:p>
                  </a:txBody>
                  <a:tcPr marL="35929" marR="3592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6138FB6-3902-48E0-8D6E-CBC919ADA363}" type="slidenum">
              <a:rPr lang="ru-RU" smtClean="0"/>
              <a:pPr>
                <a:defRPr/>
              </a:pPr>
              <a:t>16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Заголовок 1"/>
          <p:cNvSpPr>
            <a:spLocks noGrp="1"/>
          </p:cNvSpPr>
          <p:nvPr>
            <p:ph type="title"/>
          </p:nvPr>
        </p:nvSpPr>
        <p:spPr>
          <a:xfrm>
            <a:off x="900113" y="188913"/>
            <a:ext cx="7772400" cy="1143000"/>
          </a:xfrm>
        </p:spPr>
        <p:txBody>
          <a:bodyPr/>
          <a:lstStyle/>
          <a:p>
            <a:r>
              <a:rPr lang="ru-RU" altLang="ru-RU" sz="2800" b="1" smtClean="0"/>
              <a:t>Активность институтов в подаче заявок на конкурс грантов Правительства СПб (студенты)</a:t>
            </a:r>
          </a:p>
        </p:txBody>
      </p:sp>
      <p:sp>
        <p:nvSpPr>
          <p:cNvPr id="22531" name="TextBox 4"/>
          <p:cNvSpPr txBox="1">
            <a:spLocks noChangeArrowheads="1"/>
          </p:cNvSpPr>
          <p:nvPr/>
        </p:nvSpPr>
        <p:spPr bwMode="auto">
          <a:xfrm>
            <a:off x="2627313" y="1268413"/>
            <a:ext cx="3313112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ts val="575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  <a:defRPr sz="2600">
                <a:solidFill>
                  <a:schemeClr val="tx1"/>
                </a:solidFill>
                <a:latin typeface="Cambria" pitchFamily="18" charset="0"/>
              </a:defRPr>
            </a:lvl1pPr>
            <a:lvl2pPr marL="742950" indent="-285750" eaLnBrk="0" hangingPunct="0">
              <a:spcBef>
                <a:spcPts val="375"/>
              </a:spcBef>
              <a:buClr>
                <a:schemeClr val="accent2"/>
              </a:buClr>
              <a:buSzPct val="85000"/>
              <a:buFont typeface="Wingdings 2" pitchFamily="18" charset="2"/>
              <a:buChar char=""/>
              <a:defRPr sz="2400">
                <a:solidFill>
                  <a:schemeClr val="tx1"/>
                </a:solidFill>
                <a:latin typeface="Cambria" pitchFamily="18" charset="0"/>
              </a:defRPr>
            </a:lvl2pPr>
            <a:lvl3pPr marL="1143000" indent="-228600" eaLnBrk="0" hangingPunct="0">
              <a:spcBef>
                <a:spcPts val="375"/>
              </a:spcBef>
              <a:buClr>
                <a:srgbClr val="CFD7C7"/>
              </a:buClr>
              <a:buSzPct val="8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ambria" pitchFamily="18" charset="0"/>
              </a:defRPr>
            </a:lvl3pPr>
            <a:lvl4pPr marL="1600200" indent="-228600" eaLnBrk="0" hangingPunct="0">
              <a:spcBef>
                <a:spcPts val="375"/>
              </a:spcBef>
              <a:buClr>
                <a:srgbClr val="E7BC29"/>
              </a:buClr>
              <a:buSzPct val="80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ambria" pitchFamily="18" charset="0"/>
              </a:defRPr>
            </a:lvl4pPr>
            <a:lvl5pPr marL="2057400" indent="-228600" eaLnBrk="0" hangingPunct="0">
              <a:spcBef>
                <a:spcPts val="375"/>
              </a:spcBef>
              <a:buClr>
                <a:srgbClr val="E7BC29"/>
              </a:buClr>
              <a:buChar char="o"/>
              <a:defRPr sz="2000">
                <a:solidFill>
                  <a:schemeClr val="tx1"/>
                </a:solidFill>
                <a:latin typeface="Cambria" pitchFamily="18" charset="0"/>
              </a:defRPr>
            </a:lvl5pPr>
            <a:lvl6pPr marL="25146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E7BC29"/>
              </a:buClr>
              <a:buChar char="o"/>
              <a:defRPr sz="2000">
                <a:solidFill>
                  <a:schemeClr val="tx1"/>
                </a:solidFill>
                <a:latin typeface="Cambria" pitchFamily="18" charset="0"/>
              </a:defRPr>
            </a:lvl6pPr>
            <a:lvl7pPr marL="29718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E7BC29"/>
              </a:buClr>
              <a:buChar char="o"/>
              <a:defRPr sz="2000">
                <a:solidFill>
                  <a:schemeClr val="tx1"/>
                </a:solidFill>
                <a:latin typeface="Cambria" pitchFamily="18" charset="0"/>
              </a:defRPr>
            </a:lvl7pPr>
            <a:lvl8pPr marL="34290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E7BC29"/>
              </a:buClr>
              <a:buChar char="o"/>
              <a:defRPr sz="2000">
                <a:solidFill>
                  <a:schemeClr val="tx1"/>
                </a:solidFill>
                <a:latin typeface="Cambria" pitchFamily="18" charset="0"/>
              </a:defRPr>
            </a:lvl8pPr>
            <a:lvl9pPr marL="38862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E7BC29"/>
              </a:buClr>
              <a:buChar char="o"/>
              <a:defRPr sz="2000">
                <a:solidFill>
                  <a:schemeClr val="tx1"/>
                </a:solidFill>
                <a:latin typeface="Cambria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800">
                <a:latin typeface="Times New Roman" pitchFamily="18" charset="0"/>
                <a:cs typeface="Times New Roman" pitchFamily="18" charset="0"/>
              </a:rPr>
              <a:t>Технические</a:t>
            </a: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1763713" y="5157788"/>
          <a:ext cx="5759450" cy="1227137"/>
        </p:xfrm>
        <a:graphic>
          <a:graphicData uri="http://schemas.openxmlformats.org/drawingml/2006/table">
            <a:tbl>
              <a:tblPr/>
              <a:tblGrid>
                <a:gridCol w="939800"/>
                <a:gridCol w="931862"/>
                <a:gridCol w="1008063"/>
                <a:gridCol w="936625"/>
                <a:gridCol w="1008062"/>
                <a:gridCol w="935038"/>
              </a:tblGrid>
              <a:tr h="24542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Институт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ИСИ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ИЭиТС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ИММиТ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ИВТОБ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ИКНиТ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08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Кол-во студентов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449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778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792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144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811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08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Подано заявок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15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12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45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10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84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22562" name="Picture 3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476375" y="1773238"/>
            <a:ext cx="6767513" cy="3106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9869024-5608-4A2D-80E0-98181CFDC768}" type="slidenum">
              <a:rPr lang="ru-RU" smtClean="0"/>
              <a:pPr>
                <a:defRPr/>
              </a:pPr>
              <a:t>17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Заголовок 1"/>
          <p:cNvSpPr>
            <a:spLocks noGrp="1"/>
          </p:cNvSpPr>
          <p:nvPr>
            <p:ph type="title"/>
          </p:nvPr>
        </p:nvSpPr>
        <p:spPr>
          <a:xfrm>
            <a:off x="900113" y="188913"/>
            <a:ext cx="7772400" cy="1143000"/>
          </a:xfrm>
        </p:spPr>
        <p:txBody>
          <a:bodyPr/>
          <a:lstStyle/>
          <a:p>
            <a:r>
              <a:rPr lang="ru-RU" altLang="ru-RU" sz="2800" b="1" smtClean="0"/>
              <a:t>Активность институтов в подаче заявок на конкурс грантов Правительства СПб (студенты)</a:t>
            </a:r>
          </a:p>
        </p:txBody>
      </p:sp>
      <p:sp>
        <p:nvSpPr>
          <p:cNvPr id="23555" name="TextBox 4"/>
          <p:cNvSpPr txBox="1">
            <a:spLocks noChangeArrowheads="1"/>
          </p:cNvSpPr>
          <p:nvPr/>
        </p:nvSpPr>
        <p:spPr bwMode="auto">
          <a:xfrm>
            <a:off x="900113" y="1484313"/>
            <a:ext cx="33115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ts val="575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  <a:defRPr sz="2600">
                <a:solidFill>
                  <a:schemeClr val="tx1"/>
                </a:solidFill>
                <a:latin typeface="Cambria" pitchFamily="18" charset="0"/>
              </a:defRPr>
            </a:lvl1pPr>
            <a:lvl2pPr marL="742950" indent="-285750" eaLnBrk="0" hangingPunct="0">
              <a:spcBef>
                <a:spcPts val="375"/>
              </a:spcBef>
              <a:buClr>
                <a:schemeClr val="accent2"/>
              </a:buClr>
              <a:buSzPct val="85000"/>
              <a:buFont typeface="Wingdings 2" pitchFamily="18" charset="2"/>
              <a:buChar char=""/>
              <a:defRPr sz="2400">
                <a:solidFill>
                  <a:schemeClr val="tx1"/>
                </a:solidFill>
                <a:latin typeface="Cambria" pitchFamily="18" charset="0"/>
              </a:defRPr>
            </a:lvl2pPr>
            <a:lvl3pPr marL="1143000" indent="-228600" eaLnBrk="0" hangingPunct="0">
              <a:spcBef>
                <a:spcPts val="375"/>
              </a:spcBef>
              <a:buClr>
                <a:srgbClr val="CFD7C7"/>
              </a:buClr>
              <a:buSzPct val="8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ambria" pitchFamily="18" charset="0"/>
              </a:defRPr>
            </a:lvl3pPr>
            <a:lvl4pPr marL="1600200" indent="-228600" eaLnBrk="0" hangingPunct="0">
              <a:spcBef>
                <a:spcPts val="375"/>
              </a:spcBef>
              <a:buClr>
                <a:srgbClr val="E7BC29"/>
              </a:buClr>
              <a:buSzPct val="80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ambria" pitchFamily="18" charset="0"/>
              </a:defRPr>
            </a:lvl4pPr>
            <a:lvl5pPr marL="2057400" indent="-228600" eaLnBrk="0" hangingPunct="0">
              <a:spcBef>
                <a:spcPts val="375"/>
              </a:spcBef>
              <a:buClr>
                <a:srgbClr val="E7BC29"/>
              </a:buClr>
              <a:buChar char="o"/>
              <a:defRPr sz="2000">
                <a:solidFill>
                  <a:schemeClr val="tx1"/>
                </a:solidFill>
                <a:latin typeface="Cambria" pitchFamily="18" charset="0"/>
              </a:defRPr>
            </a:lvl5pPr>
            <a:lvl6pPr marL="25146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E7BC29"/>
              </a:buClr>
              <a:buChar char="o"/>
              <a:defRPr sz="2000">
                <a:solidFill>
                  <a:schemeClr val="tx1"/>
                </a:solidFill>
                <a:latin typeface="Cambria" pitchFamily="18" charset="0"/>
              </a:defRPr>
            </a:lvl6pPr>
            <a:lvl7pPr marL="29718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E7BC29"/>
              </a:buClr>
              <a:buChar char="o"/>
              <a:defRPr sz="2000">
                <a:solidFill>
                  <a:schemeClr val="tx1"/>
                </a:solidFill>
                <a:latin typeface="Cambria" pitchFamily="18" charset="0"/>
              </a:defRPr>
            </a:lvl7pPr>
            <a:lvl8pPr marL="34290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E7BC29"/>
              </a:buClr>
              <a:buChar char="o"/>
              <a:defRPr sz="2000">
                <a:solidFill>
                  <a:schemeClr val="tx1"/>
                </a:solidFill>
                <a:latin typeface="Cambria" pitchFamily="18" charset="0"/>
              </a:defRPr>
            </a:lvl8pPr>
            <a:lvl9pPr marL="38862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E7BC29"/>
              </a:buClr>
              <a:buChar char="o"/>
              <a:defRPr sz="2000">
                <a:solidFill>
                  <a:schemeClr val="tx1"/>
                </a:solidFill>
                <a:latin typeface="Cambria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800">
                <a:latin typeface="Times New Roman" pitchFamily="18" charset="0"/>
                <a:cs typeface="Times New Roman" pitchFamily="18" charset="0"/>
              </a:rPr>
              <a:t>Физические</a:t>
            </a:r>
          </a:p>
        </p:txBody>
      </p:sp>
      <p:sp>
        <p:nvSpPr>
          <p:cNvPr id="23556" name="TextBox 5"/>
          <p:cNvSpPr txBox="1">
            <a:spLocks noChangeArrowheads="1"/>
          </p:cNvSpPr>
          <p:nvPr/>
        </p:nvSpPr>
        <p:spPr bwMode="auto">
          <a:xfrm>
            <a:off x="3708400" y="1484313"/>
            <a:ext cx="33115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ts val="575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  <a:defRPr sz="2600">
                <a:solidFill>
                  <a:schemeClr val="tx1"/>
                </a:solidFill>
                <a:latin typeface="Cambria" pitchFamily="18" charset="0"/>
              </a:defRPr>
            </a:lvl1pPr>
            <a:lvl2pPr marL="742950" indent="-285750" eaLnBrk="0" hangingPunct="0">
              <a:spcBef>
                <a:spcPts val="375"/>
              </a:spcBef>
              <a:buClr>
                <a:schemeClr val="accent2"/>
              </a:buClr>
              <a:buSzPct val="85000"/>
              <a:buFont typeface="Wingdings 2" pitchFamily="18" charset="2"/>
              <a:buChar char=""/>
              <a:defRPr sz="2400">
                <a:solidFill>
                  <a:schemeClr val="tx1"/>
                </a:solidFill>
                <a:latin typeface="Cambria" pitchFamily="18" charset="0"/>
              </a:defRPr>
            </a:lvl2pPr>
            <a:lvl3pPr marL="1143000" indent="-228600" eaLnBrk="0" hangingPunct="0">
              <a:spcBef>
                <a:spcPts val="375"/>
              </a:spcBef>
              <a:buClr>
                <a:srgbClr val="CFD7C7"/>
              </a:buClr>
              <a:buSzPct val="8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ambria" pitchFamily="18" charset="0"/>
              </a:defRPr>
            </a:lvl3pPr>
            <a:lvl4pPr marL="1600200" indent="-228600" eaLnBrk="0" hangingPunct="0">
              <a:spcBef>
                <a:spcPts val="375"/>
              </a:spcBef>
              <a:buClr>
                <a:srgbClr val="E7BC29"/>
              </a:buClr>
              <a:buSzPct val="80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ambria" pitchFamily="18" charset="0"/>
              </a:defRPr>
            </a:lvl4pPr>
            <a:lvl5pPr marL="2057400" indent="-228600" eaLnBrk="0" hangingPunct="0">
              <a:spcBef>
                <a:spcPts val="375"/>
              </a:spcBef>
              <a:buClr>
                <a:srgbClr val="E7BC29"/>
              </a:buClr>
              <a:buChar char="o"/>
              <a:defRPr sz="2000">
                <a:solidFill>
                  <a:schemeClr val="tx1"/>
                </a:solidFill>
                <a:latin typeface="Cambria" pitchFamily="18" charset="0"/>
              </a:defRPr>
            </a:lvl5pPr>
            <a:lvl6pPr marL="25146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E7BC29"/>
              </a:buClr>
              <a:buChar char="o"/>
              <a:defRPr sz="2000">
                <a:solidFill>
                  <a:schemeClr val="tx1"/>
                </a:solidFill>
                <a:latin typeface="Cambria" pitchFamily="18" charset="0"/>
              </a:defRPr>
            </a:lvl6pPr>
            <a:lvl7pPr marL="29718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E7BC29"/>
              </a:buClr>
              <a:buChar char="o"/>
              <a:defRPr sz="2000">
                <a:solidFill>
                  <a:schemeClr val="tx1"/>
                </a:solidFill>
                <a:latin typeface="Cambria" pitchFamily="18" charset="0"/>
              </a:defRPr>
            </a:lvl7pPr>
            <a:lvl8pPr marL="34290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E7BC29"/>
              </a:buClr>
              <a:buChar char="o"/>
              <a:defRPr sz="2000">
                <a:solidFill>
                  <a:schemeClr val="tx1"/>
                </a:solidFill>
                <a:latin typeface="Cambria" pitchFamily="18" charset="0"/>
              </a:defRPr>
            </a:lvl8pPr>
            <a:lvl9pPr marL="38862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E7BC29"/>
              </a:buClr>
              <a:buChar char="o"/>
              <a:defRPr sz="2000">
                <a:solidFill>
                  <a:schemeClr val="tx1"/>
                </a:solidFill>
                <a:latin typeface="Cambria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800">
                <a:latin typeface="Times New Roman" pitchFamily="18" charset="0"/>
                <a:cs typeface="Times New Roman" pitchFamily="18" charset="0"/>
              </a:rPr>
              <a:t>Гуманитарные</a:t>
            </a:r>
          </a:p>
        </p:txBody>
      </p:sp>
      <p:graphicFrame>
        <p:nvGraphicFramePr>
          <p:cNvPr id="18" name="Таблица 17"/>
          <p:cNvGraphicFramePr>
            <a:graphicFrameLocks noGrp="1"/>
          </p:cNvGraphicFramePr>
          <p:nvPr/>
        </p:nvGraphicFramePr>
        <p:xfrm>
          <a:off x="755650" y="5157788"/>
          <a:ext cx="6048374" cy="1227137"/>
        </p:xfrm>
        <a:graphic>
          <a:graphicData uri="http://schemas.openxmlformats.org/drawingml/2006/table">
            <a:tbl>
              <a:tblPr/>
              <a:tblGrid>
                <a:gridCol w="1084262"/>
                <a:gridCol w="931863"/>
                <a:gridCol w="865187"/>
                <a:gridCol w="790575"/>
                <a:gridCol w="792163"/>
                <a:gridCol w="792162"/>
                <a:gridCol w="792162"/>
              </a:tblGrid>
              <a:tr h="24542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Институт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ИФНТиТ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ИПММ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ИЭИ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ИГО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ИМОП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08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Кол-во студентов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599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266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kumimoji="0" lang="ru-RU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1089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308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134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08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Подано заявок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77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23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kumimoji="0" lang="ru-RU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56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24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23591" name="Picture 4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619250" y="1844675"/>
            <a:ext cx="5976938" cy="3219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2880C7-C1D7-4BD2-AEA8-3CC44F812854}" type="slidenum">
              <a:rPr lang="ru-RU" smtClean="0"/>
              <a:pPr>
                <a:defRPr/>
              </a:pPr>
              <a:t>18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Заголовок 1"/>
          <p:cNvSpPr>
            <a:spLocks noGrp="1"/>
          </p:cNvSpPr>
          <p:nvPr>
            <p:ph type="title"/>
          </p:nvPr>
        </p:nvSpPr>
        <p:spPr>
          <a:xfrm>
            <a:off x="900113" y="188913"/>
            <a:ext cx="7772400" cy="1143000"/>
          </a:xfrm>
        </p:spPr>
        <p:txBody>
          <a:bodyPr/>
          <a:lstStyle/>
          <a:p>
            <a:r>
              <a:rPr lang="ru-RU" altLang="ru-RU" sz="2800" b="1" smtClean="0"/>
              <a:t>Активность институтов в подаче заявок на конкурс грантов Правительства СПб (аспиранты)</a:t>
            </a:r>
          </a:p>
        </p:txBody>
      </p:sp>
      <p:sp>
        <p:nvSpPr>
          <p:cNvPr id="24579" name="TextBox 4"/>
          <p:cNvSpPr txBox="1">
            <a:spLocks noChangeArrowheads="1"/>
          </p:cNvSpPr>
          <p:nvPr/>
        </p:nvSpPr>
        <p:spPr bwMode="auto">
          <a:xfrm>
            <a:off x="2627313" y="1268413"/>
            <a:ext cx="3313112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ts val="575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  <a:defRPr sz="2600">
                <a:solidFill>
                  <a:schemeClr val="tx1"/>
                </a:solidFill>
                <a:latin typeface="Cambria" pitchFamily="18" charset="0"/>
              </a:defRPr>
            </a:lvl1pPr>
            <a:lvl2pPr marL="742950" indent="-285750" eaLnBrk="0" hangingPunct="0">
              <a:spcBef>
                <a:spcPts val="375"/>
              </a:spcBef>
              <a:buClr>
                <a:schemeClr val="accent2"/>
              </a:buClr>
              <a:buSzPct val="85000"/>
              <a:buFont typeface="Wingdings 2" pitchFamily="18" charset="2"/>
              <a:buChar char=""/>
              <a:defRPr sz="2400">
                <a:solidFill>
                  <a:schemeClr val="tx1"/>
                </a:solidFill>
                <a:latin typeface="Cambria" pitchFamily="18" charset="0"/>
              </a:defRPr>
            </a:lvl2pPr>
            <a:lvl3pPr marL="1143000" indent="-228600" eaLnBrk="0" hangingPunct="0">
              <a:spcBef>
                <a:spcPts val="375"/>
              </a:spcBef>
              <a:buClr>
                <a:srgbClr val="CFD7C7"/>
              </a:buClr>
              <a:buSzPct val="8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ambria" pitchFamily="18" charset="0"/>
              </a:defRPr>
            </a:lvl3pPr>
            <a:lvl4pPr marL="1600200" indent="-228600" eaLnBrk="0" hangingPunct="0">
              <a:spcBef>
                <a:spcPts val="375"/>
              </a:spcBef>
              <a:buClr>
                <a:srgbClr val="E7BC29"/>
              </a:buClr>
              <a:buSzPct val="80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ambria" pitchFamily="18" charset="0"/>
              </a:defRPr>
            </a:lvl4pPr>
            <a:lvl5pPr marL="2057400" indent="-228600" eaLnBrk="0" hangingPunct="0">
              <a:spcBef>
                <a:spcPts val="375"/>
              </a:spcBef>
              <a:buClr>
                <a:srgbClr val="E7BC29"/>
              </a:buClr>
              <a:buChar char="o"/>
              <a:defRPr sz="2000">
                <a:solidFill>
                  <a:schemeClr val="tx1"/>
                </a:solidFill>
                <a:latin typeface="Cambria" pitchFamily="18" charset="0"/>
              </a:defRPr>
            </a:lvl5pPr>
            <a:lvl6pPr marL="25146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E7BC29"/>
              </a:buClr>
              <a:buChar char="o"/>
              <a:defRPr sz="2000">
                <a:solidFill>
                  <a:schemeClr val="tx1"/>
                </a:solidFill>
                <a:latin typeface="Cambria" pitchFamily="18" charset="0"/>
              </a:defRPr>
            </a:lvl6pPr>
            <a:lvl7pPr marL="29718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E7BC29"/>
              </a:buClr>
              <a:buChar char="o"/>
              <a:defRPr sz="2000">
                <a:solidFill>
                  <a:schemeClr val="tx1"/>
                </a:solidFill>
                <a:latin typeface="Cambria" pitchFamily="18" charset="0"/>
              </a:defRPr>
            </a:lvl7pPr>
            <a:lvl8pPr marL="34290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E7BC29"/>
              </a:buClr>
              <a:buChar char="o"/>
              <a:defRPr sz="2000">
                <a:solidFill>
                  <a:schemeClr val="tx1"/>
                </a:solidFill>
                <a:latin typeface="Cambria" pitchFamily="18" charset="0"/>
              </a:defRPr>
            </a:lvl8pPr>
            <a:lvl9pPr marL="38862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E7BC29"/>
              </a:buClr>
              <a:buChar char="o"/>
              <a:defRPr sz="2000">
                <a:solidFill>
                  <a:schemeClr val="tx1"/>
                </a:solidFill>
                <a:latin typeface="Cambria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800">
                <a:latin typeface="Times New Roman" pitchFamily="18" charset="0"/>
                <a:cs typeface="Times New Roman" pitchFamily="18" charset="0"/>
              </a:rPr>
              <a:t>Технические</a:t>
            </a: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/>
        </p:nvGraphicFramePr>
        <p:xfrm>
          <a:off x="1331913" y="5373688"/>
          <a:ext cx="5832475" cy="1227137"/>
        </p:xfrm>
        <a:graphic>
          <a:graphicData uri="http://schemas.openxmlformats.org/drawingml/2006/table">
            <a:tbl>
              <a:tblPr/>
              <a:tblGrid>
                <a:gridCol w="1008062"/>
                <a:gridCol w="936625"/>
                <a:gridCol w="936625"/>
                <a:gridCol w="1008063"/>
                <a:gridCol w="1008062"/>
                <a:gridCol w="935038"/>
              </a:tblGrid>
              <a:tr h="24542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Институт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ИСИ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ИЭиТС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ИММиТ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ИВТОБ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ИКНиТ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08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Кол-во аспирантов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29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106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93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17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60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08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Подано заявок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15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27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31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27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24610" name="Picture 3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87450" y="1628775"/>
            <a:ext cx="6769100" cy="353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3D00EA4-58A5-401E-9394-5F97FE9B3C00}" type="slidenum">
              <a:rPr lang="ru-RU" smtClean="0"/>
              <a:pPr>
                <a:defRPr/>
              </a:pPr>
              <a:t>19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70" name="Group 4"/>
          <p:cNvGrpSpPr>
            <a:grpSpLocks noChangeAspect="1"/>
          </p:cNvGrpSpPr>
          <p:nvPr/>
        </p:nvGrpSpPr>
        <p:grpSpPr bwMode="auto">
          <a:xfrm>
            <a:off x="1187450" y="404813"/>
            <a:ext cx="7056438" cy="6088062"/>
            <a:chOff x="2209" y="2940"/>
            <a:chExt cx="7200" cy="6131"/>
          </a:xfrm>
        </p:grpSpPr>
        <p:sp>
          <p:nvSpPr>
            <p:cNvPr id="7185" name="AutoShape 5"/>
            <p:cNvSpPr>
              <a:spLocks noChangeAspect="1" noChangeArrowheads="1"/>
            </p:cNvSpPr>
            <p:nvPr/>
          </p:nvSpPr>
          <p:spPr bwMode="auto">
            <a:xfrm>
              <a:off x="2209" y="2940"/>
              <a:ext cx="7200" cy="61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ts val="575"/>
                </a:spcBef>
                <a:buClr>
                  <a:schemeClr val="accent1"/>
                </a:buClr>
                <a:buSzPct val="85000"/>
                <a:buFont typeface="Wingdings 2" pitchFamily="18" charset="2"/>
                <a:buChar char=""/>
                <a:defRPr sz="2600">
                  <a:solidFill>
                    <a:schemeClr val="tx1"/>
                  </a:solidFill>
                  <a:latin typeface="Cambria" pitchFamily="18" charset="0"/>
                </a:defRPr>
              </a:lvl1pPr>
              <a:lvl2pPr marL="742950" indent="-285750" eaLnBrk="0" hangingPunct="0">
                <a:spcBef>
                  <a:spcPts val="375"/>
                </a:spcBef>
                <a:buClr>
                  <a:schemeClr val="accent2"/>
                </a:buClr>
                <a:buSzPct val="85000"/>
                <a:buFont typeface="Wingdings 2" pitchFamily="18" charset="2"/>
                <a:buChar char=""/>
                <a:defRPr sz="2400">
                  <a:solidFill>
                    <a:schemeClr val="tx1"/>
                  </a:solidFill>
                  <a:latin typeface="Cambria" pitchFamily="18" charset="0"/>
                </a:defRPr>
              </a:lvl2pPr>
              <a:lvl3pPr marL="1143000" indent="-228600" eaLnBrk="0" hangingPunct="0">
                <a:spcBef>
                  <a:spcPts val="375"/>
                </a:spcBef>
                <a:buClr>
                  <a:srgbClr val="CFD7C7"/>
                </a:buClr>
                <a:buSzPct val="85000"/>
                <a:buFont typeface="Wingdings 2" pitchFamily="18" charset="2"/>
                <a:buChar char=""/>
                <a:defRPr sz="2000">
                  <a:solidFill>
                    <a:schemeClr val="tx1"/>
                  </a:solidFill>
                  <a:latin typeface="Cambria" pitchFamily="18" charset="0"/>
                </a:defRPr>
              </a:lvl3pPr>
              <a:lvl4pPr marL="1600200" indent="-228600" eaLnBrk="0" hangingPunct="0">
                <a:spcBef>
                  <a:spcPts val="375"/>
                </a:spcBef>
                <a:buClr>
                  <a:srgbClr val="E7BC29"/>
                </a:buClr>
                <a:buSzPct val="80000"/>
                <a:buFont typeface="Wingdings 2" pitchFamily="18" charset="2"/>
                <a:buChar char=""/>
                <a:defRPr sz="2000">
                  <a:solidFill>
                    <a:schemeClr val="tx1"/>
                  </a:solidFill>
                  <a:latin typeface="Cambria" pitchFamily="18" charset="0"/>
                </a:defRPr>
              </a:lvl4pPr>
              <a:lvl5pPr marL="2057400" indent="-228600" eaLnBrk="0" hangingPunct="0">
                <a:spcBef>
                  <a:spcPts val="375"/>
                </a:spcBef>
                <a:buClr>
                  <a:srgbClr val="E7BC29"/>
                </a:buClr>
                <a:buChar char="o"/>
                <a:defRPr sz="2000">
                  <a:solidFill>
                    <a:schemeClr val="tx1"/>
                  </a:solidFill>
                  <a:latin typeface="Cambria" pitchFamily="18" charset="0"/>
                </a:defRPr>
              </a:lvl5pPr>
              <a:lvl6pPr marL="2514600" indent="-228600" eaLnBrk="0" fontAlgn="base" hangingPunct="0">
                <a:spcBef>
                  <a:spcPts val="375"/>
                </a:spcBef>
                <a:spcAft>
                  <a:spcPct val="0"/>
                </a:spcAft>
                <a:buClr>
                  <a:srgbClr val="E7BC29"/>
                </a:buClr>
                <a:buChar char="o"/>
                <a:defRPr sz="2000">
                  <a:solidFill>
                    <a:schemeClr val="tx1"/>
                  </a:solidFill>
                  <a:latin typeface="Cambria" pitchFamily="18" charset="0"/>
                </a:defRPr>
              </a:lvl6pPr>
              <a:lvl7pPr marL="2971800" indent="-228600" eaLnBrk="0" fontAlgn="base" hangingPunct="0">
                <a:spcBef>
                  <a:spcPts val="375"/>
                </a:spcBef>
                <a:spcAft>
                  <a:spcPct val="0"/>
                </a:spcAft>
                <a:buClr>
                  <a:srgbClr val="E7BC29"/>
                </a:buClr>
                <a:buChar char="o"/>
                <a:defRPr sz="2000">
                  <a:solidFill>
                    <a:schemeClr val="tx1"/>
                  </a:solidFill>
                  <a:latin typeface="Cambria" pitchFamily="18" charset="0"/>
                </a:defRPr>
              </a:lvl7pPr>
              <a:lvl8pPr marL="3429000" indent="-228600" eaLnBrk="0" fontAlgn="base" hangingPunct="0">
                <a:spcBef>
                  <a:spcPts val="375"/>
                </a:spcBef>
                <a:spcAft>
                  <a:spcPct val="0"/>
                </a:spcAft>
                <a:buClr>
                  <a:srgbClr val="E7BC29"/>
                </a:buClr>
                <a:buChar char="o"/>
                <a:defRPr sz="2000">
                  <a:solidFill>
                    <a:schemeClr val="tx1"/>
                  </a:solidFill>
                  <a:latin typeface="Cambria" pitchFamily="18" charset="0"/>
                </a:defRPr>
              </a:lvl8pPr>
              <a:lvl9pPr marL="3886200" indent="-228600" eaLnBrk="0" fontAlgn="base" hangingPunct="0">
                <a:spcBef>
                  <a:spcPts val="375"/>
                </a:spcBef>
                <a:spcAft>
                  <a:spcPct val="0"/>
                </a:spcAft>
                <a:buClr>
                  <a:srgbClr val="E7BC29"/>
                </a:buClr>
                <a:buChar char="o"/>
                <a:defRPr sz="2000">
                  <a:solidFill>
                    <a:schemeClr val="tx1"/>
                  </a:solidFill>
                  <a:latin typeface="Cambria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ru-RU" altLang="ru-RU" sz="1800">
                <a:latin typeface="Arial" charset="0"/>
              </a:endParaRPr>
            </a:p>
          </p:txBody>
        </p:sp>
        <p:sp>
          <p:nvSpPr>
            <p:cNvPr id="7186" name="Text Box 6"/>
            <p:cNvSpPr txBox="1">
              <a:spLocks noChangeArrowheads="1"/>
            </p:cNvSpPr>
            <p:nvPr/>
          </p:nvSpPr>
          <p:spPr bwMode="auto">
            <a:xfrm>
              <a:off x="3818" y="3079"/>
              <a:ext cx="3389" cy="83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spcBef>
                  <a:spcPts val="575"/>
                </a:spcBef>
                <a:buClr>
                  <a:schemeClr val="accent1"/>
                </a:buClr>
                <a:buSzPct val="85000"/>
                <a:buFont typeface="Wingdings 2" pitchFamily="18" charset="2"/>
                <a:buChar char=""/>
                <a:defRPr sz="2600">
                  <a:solidFill>
                    <a:schemeClr val="tx1"/>
                  </a:solidFill>
                  <a:latin typeface="Cambria" pitchFamily="18" charset="0"/>
                </a:defRPr>
              </a:lvl1pPr>
              <a:lvl2pPr marL="742950" indent="-285750" eaLnBrk="0" hangingPunct="0">
                <a:spcBef>
                  <a:spcPts val="375"/>
                </a:spcBef>
                <a:buClr>
                  <a:schemeClr val="accent2"/>
                </a:buClr>
                <a:buSzPct val="85000"/>
                <a:buFont typeface="Wingdings 2" pitchFamily="18" charset="2"/>
                <a:buChar char=""/>
                <a:defRPr sz="2400">
                  <a:solidFill>
                    <a:schemeClr val="tx1"/>
                  </a:solidFill>
                  <a:latin typeface="Cambria" pitchFamily="18" charset="0"/>
                </a:defRPr>
              </a:lvl2pPr>
              <a:lvl3pPr marL="1143000" indent="-228600" eaLnBrk="0" hangingPunct="0">
                <a:spcBef>
                  <a:spcPts val="375"/>
                </a:spcBef>
                <a:buClr>
                  <a:srgbClr val="CFD7C7"/>
                </a:buClr>
                <a:buSzPct val="85000"/>
                <a:buFont typeface="Wingdings 2" pitchFamily="18" charset="2"/>
                <a:buChar char=""/>
                <a:defRPr sz="2000">
                  <a:solidFill>
                    <a:schemeClr val="tx1"/>
                  </a:solidFill>
                  <a:latin typeface="Cambria" pitchFamily="18" charset="0"/>
                </a:defRPr>
              </a:lvl3pPr>
              <a:lvl4pPr marL="1600200" indent="-228600" eaLnBrk="0" hangingPunct="0">
                <a:spcBef>
                  <a:spcPts val="375"/>
                </a:spcBef>
                <a:buClr>
                  <a:srgbClr val="E7BC29"/>
                </a:buClr>
                <a:buSzPct val="80000"/>
                <a:buFont typeface="Wingdings 2" pitchFamily="18" charset="2"/>
                <a:buChar char=""/>
                <a:defRPr sz="2000">
                  <a:solidFill>
                    <a:schemeClr val="tx1"/>
                  </a:solidFill>
                  <a:latin typeface="Cambria" pitchFamily="18" charset="0"/>
                </a:defRPr>
              </a:lvl4pPr>
              <a:lvl5pPr marL="2057400" indent="-228600" eaLnBrk="0" hangingPunct="0">
                <a:spcBef>
                  <a:spcPts val="375"/>
                </a:spcBef>
                <a:buClr>
                  <a:srgbClr val="E7BC29"/>
                </a:buClr>
                <a:buChar char="o"/>
                <a:defRPr sz="2000">
                  <a:solidFill>
                    <a:schemeClr val="tx1"/>
                  </a:solidFill>
                  <a:latin typeface="Cambria" pitchFamily="18" charset="0"/>
                </a:defRPr>
              </a:lvl5pPr>
              <a:lvl6pPr marL="2514600" indent="-228600" eaLnBrk="0" fontAlgn="base" hangingPunct="0">
                <a:spcBef>
                  <a:spcPts val="375"/>
                </a:spcBef>
                <a:spcAft>
                  <a:spcPct val="0"/>
                </a:spcAft>
                <a:buClr>
                  <a:srgbClr val="E7BC29"/>
                </a:buClr>
                <a:buChar char="o"/>
                <a:defRPr sz="2000">
                  <a:solidFill>
                    <a:schemeClr val="tx1"/>
                  </a:solidFill>
                  <a:latin typeface="Cambria" pitchFamily="18" charset="0"/>
                </a:defRPr>
              </a:lvl6pPr>
              <a:lvl7pPr marL="2971800" indent="-228600" eaLnBrk="0" fontAlgn="base" hangingPunct="0">
                <a:spcBef>
                  <a:spcPts val="375"/>
                </a:spcBef>
                <a:spcAft>
                  <a:spcPct val="0"/>
                </a:spcAft>
                <a:buClr>
                  <a:srgbClr val="E7BC29"/>
                </a:buClr>
                <a:buChar char="o"/>
                <a:defRPr sz="2000">
                  <a:solidFill>
                    <a:schemeClr val="tx1"/>
                  </a:solidFill>
                  <a:latin typeface="Cambria" pitchFamily="18" charset="0"/>
                </a:defRPr>
              </a:lvl7pPr>
              <a:lvl8pPr marL="3429000" indent="-228600" eaLnBrk="0" fontAlgn="base" hangingPunct="0">
                <a:spcBef>
                  <a:spcPts val="375"/>
                </a:spcBef>
                <a:spcAft>
                  <a:spcPct val="0"/>
                </a:spcAft>
                <a:buClr>
                  <a:srgbClr val="E7BC29"/>
                </a:buClr>
                <a:buChar char="o"/>
                <a:defRPr sz="2000">
                  <a:solidFill>
                    <a:schemeClr val="tx1"/>
                  </a:solidFill>
                  <a:latin typeface="Cambria" pitchFamily="18" charset="0"/>
                </a:defRPr>
              </a:lvl8pPr>
              <a:lvl9pPr marL="3886200" indent="-228600" eaLnBrk="0" fontAlgn="base" hangingPunct="0">
                <a:spcBef>
                  <a:spcPts val="375"/>
                </a:spcBef>
                <a:spcAft>
                  <a:spcPct val="0"/>
                </a:spcAft>
                <a:buClr>
                  <a:srgbClr val="E7BC29"/>
                </a:buClr>
                <a:buChar char="o"/>
                <a:defRPr sz="2000">
                  <a:solidFill>
                    <a:schemeClr val="tx1"/>
                  </a:solidFill>
                  <a:latin typeface="Cambria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ru-RU" altLang="ru-RU" sz="1400" b="1">
                  <a:latin typeface="Times New Roman" pitchFamily="18" charset="0"/>
                </a:rPr>
                <a:t>КОНКУРСЫ</a:t>
              </a:r>
            </a:p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ru-RU" altLang="ru-RU" sz="1400">
                  <a:latin typeface="Times New Roman" pitchFamily="18" charset="0"/>
                </a:rPr>
                <a:t> </a:t>
              </a:r>
              <a:r>
                <a:rPr lang="ru-RU" altLang="ru-RU" sz="1400" b="1">
                  <a:latin typeface="Times New Roman" pitchFamily="18" charset="0"/>
                </a:rPr>
                <a:t>НАУЧНЫХ РАБОТ</a:t>
              </a:r>
              <a:endParaRPr lang="ru-RU" altLang="ru-RU" sz="1800" b="1">
                <a:latin typeface="Arial" charset="0"/>
              </a:endParaRPr>
            </a:p>
          </p:txBody>
        </p:sp>
        <p:sp>
          <p:nvSpPr>
            <p:cNvPr id="7187" name="Text Box 7"/>
            <p:cNvSpPr txBox="1">
              <a:spLocks noChangeArrowheads="1"/>
            </p:cNvSpPr>
            <p:nvPr/>
          </p:nvSpPr>
          <p:spPr bwMode="auto">
            <a:xfrm>
              <a:off x="6218" y="4612"/>
              <a:ext cx="2543" cy="69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spcBef>
                  <a:spcPts val="575"/>
                </a:spcBef>
                <a:buClr>
                  <a:schemeClr val="accent1"/>
                </a:buClr>
                <a:buSzPct val="85000"/>
                <a:buFont typeface="Wingdings 2" pitchFamily="18" charset="2"/>
                <a:buChar char=""/>
                <a:defRPr sz="2600">
                  <a:solidFill>
                    <a:schemeClr val="tx1"/>
                  </a:solidFill>
                  <a:latin typeface="Cambria" pitchFamily="18" charset="0"/>
                </a:defRPr>
              </a:lvl1pPr>
              <a:lvl2pPr marL="742950" indent="-285750" eaLnBrk="0" hangingPunct="0">
                <a:spcBef>
                  <a:spcPts val="375"/>
                </a:spcBef>
                <a:buClr>
                  <a:schemeClr val="accent2"/>
                </a:buClr>
                <a:buSzPct val="85000"/>
                <a:buFont typeface="Wingdings 2" pitchFamily="18" charset="2"/>
                <a:buChar char=""/>
                <a:defRPr sz="2400">
                  <a:solidFill>
                    <a:schemeClr val="tx1"/>
                  </a:solidFill>
                  <a:latin typeface="Cambria" pitchFamily="18" charset="0"/>
                </a:defRPr>
              </a:lvl2pPr>
              <a:lvl3pPr marL="1143000" indent="-228600" eaLnBrk="0" hangingPunct="0">
                <a:spcBef>
                  <a:spcPts val="375"/>
                </a:spcBef>
                <a:buClr>
                  <a:srgbClr val="CFD7C7"/>
                </a:buClr>
                <a:buSzPct val="85000"/>
                <a:buFont typeface="Wingdings 2" pitchFamily="18" charset="2"/>
                <a:buChar char=""/>
                <a:defRPr sz="2000">
                  <a:solidFill>
                    <a:schemeClr val="tx1"/>
                  </a:solidFill>
                  <a:latin typeface="Cambria" pitchFamily="18" charset="0"/>
                </a:defRPr>
              </a:lvl3pPr>
              <a:lvl4pPr marL="1600200" indent="-228600" eaLnBrk="0" hangingPunct="0">
                <a:spcBef>
                  <a:spcPts val="375"/>
                </a:spcBef>
                <a:buClr>
                  <a:srgbClr val="E7BC29"/>
                </a:buClr>
                <a:buSzPct val="80000"/>
                <a:buFont typeface="Wingdings 2" pitchFamily="18" charset="2"/>
                <a:buChar char=""/>
                <a:defRPr sz="2000">
                  <a:solidFill>
                    <a:schemeClr val="tx1"/>
                  </a:solidFill>
                  <a:latin typeface="Cambria" pitchFamily="18" charset="0"/>
                </a:defRPr>
              </a:lvl4pPr>
              <a:lvl5pPr marL="2057400" indent="-228600" eaLnBrk="0" hangingPunct="0">
                <a:spcBef>
                  <a:spcPts val="375"/>
                </a:spcBef>
                <a:buClr>
                  <a:srgbClr val="E7BC29"/>
                </a:buClr>
                <a:buChar char="o"/>
                <a:defRPr sz="2000">
                  <a:solidFill>
                    <a:schemeClr val="tx1"/>
                  </a:solidFill>
                  <a:latin typeface="Cambria" pitchFamily="18" charset="0"/>
                </a:defRPr>
              </a:lvl5pPr>
              <a:lvl6pPr marL="2514600" indent="-228600" eaLnBrk="0" fontAlgn="base" hangingPunct="0">
                <a:spcBef>
                  <a:spcPts val="375"/>
                </a:spcBef>
                <a:spcAft>
                  <a:spcPct val="0"/>
                </a:spcAft>
                <a:buClr>
                  <a:srgbClr val="E7BC29"/>
                </a:buClr>
                <a:buChar char="o"/>
                <a:defRPr sz="2000">
                  <a:solidFill>
                    <a:schemeClr val="tx1"/>
                  </a:solidFill>
                  <a:latin typeface="Cambria" pitchFamily="18" charset="0"/>
                </a:defRPr>
              </a:lvl6pPr>
              <a:lvl7pPr marL="2971800" indent="-228600" eaLnBrk="0" fontAlgn="base" hangingPunct="0">
                <a:spcBef>
                  <a:spcPts val="375"/>
                </a:spcBef>
                <a:spcAft>
                  <a:spcPct val="0"/>
                </a:spcAft>
                <a:buClr>
                  <a:srgbClr val="E7BC29"/>
                </a:buClr>
                <a:buChar char="o"/>
                <a:defRPr sz="2000">
                  <a:solidFill>
                    <a:schemeClr val="tx1"/>
                  </a:solidFill>
                  <a:latin typeface="Cambria" pitchFamily="18" charset="0"/>
                </a:defRPr>
              </a:lvl7pPr>
              <a:lvl8pPr marL="3429000" indent="-228600" eaLnBrk="0" fontAlgn="base" hangingPunct="0">
                <a:spcBef>
                  <a:spcPts val="375"/>
                </a:spcBef>
                <a:spcAft>
                  <a:spcPct val="0"/>
                </a:spcAft>
                <a:buClr>
                  <a:srgbClr val="E7BC29"/>
                </a:buClr>
                <a:buChar char="o"/>
                <a:defRPr sz="2000">
                  <a:solidFill>
                    <a:schemeClr val="tx1"/>
                  </a:solidFill>
                  <a:latin typeface="Cambria" pitchFamily="18" charset="0"/>
                </a:defRPr>
              </a:lvl8pPr>
              <a:lvl9pPr marL="3886200" indent="-228600" eaLnBrk="0" fontAlgn="base" hangingPunct="0">
                <a:spcBef>
                  <a:spcPts val="375"/>
                </a:spcBef>
                <a:spcAft>
                  <a:spcPct val="0"/>
                </a:spcAft>
                <a:buClr>
                  <a:srgbClr val="E7BC29"/>
                </a:buClr>
                <a:buChar char="o"/>
                <a:defRPr sz="2000">
                  <a:solidFill>
                    <a:schemeClr val="tx1"/>
                  </a:solidFill>
                  <a:latin typeface="Cambria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ru-RU" altLang="ru-RU" sz="1200">
                  <a:latin typeface="Times New Roman" pitchFamily="18" charset="0"/>
                </a:rPr>
                <a:t>ОРГАНИЗАЦИОННО-ПРАВОВОЙ СТАТУС</a:t>
              </a:r>
              <a:endParaRPr lang="ru-RU" altLang="ru-RU" sz="1800">
                <a:latin typeface="Arial" charset="0"/>
              </a:endParaRPr>
            </a:p>
          </p:txBody>
        </p:sp>
        <p:sp>
          <p:nvSpPr>
            <p:cNvPr id="6150" name="Text Box 8"/>
            <p:cNvSpPr txBox="1">
              <a:spLocks noChangeArrowheads="1"/>
            </p:cNvSpPr>
            <p:nvPr/>
          </p:nvSpPr>
          <p:spPr bwMode="auto">
            <a:xfrm>
              <a:off x="2829" y="6702"/>
              <a:ext cx="1694" cy="422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r>
                <a:rPr lang="ru-RU" altLang="ru-RU" sz="1200">
                  <a:latin typeface="Times New Roman" pitchFamily="18" charset="0"/>
                </a:rPr>
                <a:t>Молодые ученые</a:t>
              </a:r>
              <a:endParaRPr lang="ru-RU" altLang="ru-RU"/>
            </a:p>
          </p:txBody>
        </p:sp>
        <p:sp>
          <p:nvSpPr>
            <p:cNvPr id="6151" name="Text Box 9"/>
            <p:cNvSpPr txBox="1">
              <a:spLocks noChangeArrowheads="1"/>
            </p:cNvSpPr>
            <p:nvPr/>
          </p:nvSpPr>
          <p:spPr bwMode="auto">
            <a:xfrm>
              <a:off x="2829" y="5587"/>
              <a:ext cx="1694" cy="419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r>
                <a:rPr lang="ru-RU" altLang="ru-RU" sz="1200" dirty="0">
                  <a:latin typeface="Times New Roman" pitchFamily="18" charset="0"/>
                </a:rPr>
                <a:t>Студенты</a:t>
              </a:r>
              <a:endParaRPr lang="ru-RU" altLang="ru-RU" dirty="0"/>
            </a:p>
          </p:txBody>
        </p:sp>
        <p:sp>
          <p:nvSpPr>
            <p:cNvPr id="6152" name="Text Box 10"/>
            <p:cNvSpPr txBox="1">
              <a:spLocks noChangeArrowheads="1"/>
            </p:cNvSpPr>
            <p:nvPr/>
          </p:nvSpPr>
          <p:spPr bwMode="auto">
            <a:xfrm>
              <a:off x="2829" y="6145"/>
              <a:ext cx="1696" cy="419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r>
                <a:rPr lang="ru-RU" altLang="ru-RU" sz="1200">
                  <a:latin typeface="Times New Roman" pitchFamily="18" charset="0"/>
                </a:rPr>
                <a:t>Аспиранты</a:t>
              </a:r>
              <a:endParaRPr lang="ru-RU" altLang="ru-RU"/>
            </a:p>
          </p:txBody>
        </p:sp>
        <p:sp>
          <p:nvSpPr>
            <p:cNvPr id="7191" name="Text Box 11"/>
            <p:cNvSpPr txBox="1">
              <a:spLocks noChangeArrowheads="1"/>
            </p:cNvSpPr>
            <p:nvPr/>
          </p:nvSpPr>
          <p:spPr bwMode="auto">
            <a:xfrm>
              <a:off x="2543" y="4575"/>
              <a:ext cx="2541" cy="697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spcBef>
                  <a:spcPts val="575"/>
                </a:spcBef>
                <a:buClr>
                  <a:schemeClr val="accent1"/>
                </a:buClr>
                <a:buSzPct val="85000"/>
                <a:buFont typeface="Wingdings 2" pitchFamily="18" charset="2"/>
                <a:buChar char=""/>
                <a:defRPr sz="2600">
                  <a:solidFill>
                    <a:schemeClr val="tx1"/>
                  </a:solidFill>
                  <a:latin typeface="Cambria" pitchFamily="18" charset="0"/>
                </a:defRPr>
              </a:lvl1pPr>
              <a:lvl2pPr marL="742950" indent="-285750" eaLnBrk="0" hangingPunct="0">
                <a:spcBef>
                  <a:spcPts val="375"/>
                </a:spcBef>
                <a:buClr>
                  <a:schemeClr val="accent2"/>
                </a:buClr>
                <a:buSzPct val="85000"/>
                <a:buFont typeface="Wingdings 2" pitchFamily="18" charset="2"/>
                <a:buChar char=""/>
                <a:defRPr sz="2400">
                  <a:solidFill>
                    <a:schemeClr val="tx1"/>
                  </a:solidFill>
                  <a:latin typeface="Cambria" pitchFamily="18" charset="0"/>
                </a:defRPr>
              </a:lvl2pPr>
              <a:lvl3pPr marL="1143000" indent="-228600" eaLnBrk="0" hangingPunct="0">
                <a:spcBef>
                  <a:spcPts val="375"/>
                </a:spcBef>
                <a:buClr>
                  <a:srgbClr val="CFD7C7"/>
                </a:buClr>
                <a:buSzPct val="85000"/>
                <a:buFont typeface="Wingdings 2" pitchFamily="18" charset="2"/>
                <a:buChar char=""/>
                <a:defRPr sz="2000">
                  <a:solidFill>
                    <a:schemeClr val="tx1"/>
                  </a:solidFill>
                  <a:latin typeface="Cambria" pitchFamily="18" charset="0"/>
                </a:defRPr>
              </a:lvl3pPr>
              <a:lvl4pPr marL="1600200" indent="-228600" eaLnBrk="0" hangingPunct="0">
                <a:spcBef>
                  <a:spcPts val="375"/>
                </a:spcBef>
                <a:buClr>
                  <a:srgbClr val="E7BC29"/>
                </a:buClr>
                <a:buSzPct val="80000"/>
                <a:buFont typeface="Wingdings 2" pitchFamily="18" charset="2"/>
                <a:buChar char=""/>
                <a:defRPr sz="2000">
                  <a:solidFill>
                    <a:schemeClr val="tx1"/>
                  </a:solidFill>
                  <a:latin typeface="Cambria" pitchFamily="18" charset="0"/>
                </a:defRPr>
              </a:lvl4pPr>
              <a:lvl5pPr marL="2057400" indent="-228600" eaLnBrk="0" hangingPunct="0">
                <a:spcBef>
                  <a:spcPts val="375"/>
                </a:spcBef>
                <a:buClr>
                  <a:srgbClr val="E7BC29"/>
                </a:buClr>
                <a:buChar char="o"/>
                <a:defRPr sz="2000">
                  <a:solidFill>
                    <a:schemeClr val="tx1"/>
                  </a:solidFill>
                  <a:latin typeface="Cambria" pitchFamily="18" charset="0"/>
                </a:defRPr>
              </a:lvl5pPr>
              <a:lvl6pPr marL="2514600" indent="-228600" eaLnBrk="0" fontAlgn="base" hangingPunct="0">
                <a:spcBef>
                  <a:spcPts val="375"/>
                </a:spcBef>
                <a:spcAft>
                  <a:spcPct val="0"/>
                </a:spcAft>
                <a:buClr>
                  <a:srgbClr val="E7BC29"/>
                </a:buClr>
                <a:buChar char="o"/>
                <a:defRPr sz="2000">
                  <a:solidFill>
                    <a:schemeClr val="tx1"/>
                  </a:solidFill>
                  <a:latin typeface="Cambria" pitchFamily="18" charset="0"/>
                </a:defRPr>
              </a:lvl6pPr>
              <a:lvl7pPr marL="2971800" indent="-228600" eaLnBrk="0" fontAlgn="base" hangingPunct="0">
                <a:spcBef>
                  <a:spcPts val="375"/>
                </a:spcBef>
                <a:spcAft>
                  <a:spcPct val="0"/>
                </a:spcAft>
                <a:buClr>
                  <a:srgbClr val="E7BC29"/>
                </a:buClr>
                <a:buChar char="o"/>
                <a:defRPr sz="2000">
                  <a:solidFill>
                    <a:schemeClr val="tx1"/>
                  </a:solidFill>
                  <a:latin typeface="Cambria" pitchFamily="18" charset="0"/>
                </a:defRPr>
              </a:lvl7pPr>
              <a:lvl8pPr marL="3429000" indent="-228600" eaLnBrk="0" fontAlgn="base" hangingPunct="0">
                <a:spcBef>
                  <a:spcPts val="375"/>
                </a:spcBef>
                <a:spcAft>
                  <a:spcPct val="0"/>
                </a:spcAft>
                <a:buClr>
                  <a:srgbClr val="E7BC29"/>
                </a:buClr>
                <a:buChar char="o"/>
                <a:defRPr sz="2000">
                  <a:solidFill>
                    <a:schemeClr val="tx1"/>
                  </a:solidFill>
                  <a:latin typeface="Cambria" pitchFamily="18" charset="0"/>
                </a:defRPr>
              </a:lvl8pPr>
              <a:lvl9pPr marL="3886200" indent="-228600" eaLnBrk="0" fontAlgn="base" hangingPunct="0">
                <a:spcBef>
                  <a:spcPts val="375"/>
                </a:spcBef>
                <a:spcAft>
                  <a:spcPct val="0"/>
                </a:spcAft>
                <a:buClr>
                  <a:srgbClr val="E7BC29"/>
                </a:buClr>
                <a:buChar char="o"/>
                <a:defRPr sz="2000">
                  <a:solidFill>
                    <a:schemeClr val="tx1"/>
                  </a:solidFill>
                  <a:latin typeface="Cambria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ru-RU" altLang="ru-RU" sz="1400">
                  <a:latin typeface="Times New Roman" pitchFamily="18" charset="0"/>
                </a:rPr>
                <a:t>УЧАСТНИКИ КОНКУРСА</a:t>
              </a:r>
              <a:endParaRPr lang="ru-RU" altLang="ru-RU" sz="1800">
                <a:latin typeface="Arial" charset="0"/>
              </a:endParaRPr>
            </a:p>
          </p:txBody>
        </p:sp>
        <p:sp>
          <p:nvSpPr>
            <p:cNvPr id="7192" name="Text Box 12"/>
            <p:cNvSpPr txBox="1">
              <a:spLocks noChangeArrowheads="1"/>
            </p:cNvSpPr>
            <p:nvPr/>
          </p:nvSpPr>
          <p:spPr bwMode="auto">
            <a:xfrm>
              <a:off x="6642" y="5587"/>
              <a:ext cx="1694" cy="419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spcBef>
                  <a:spcPts val="575"/>
                </a:spcBef>
                <a:buClr>
                  <a:schemeClr val="accent1"/>
                </a:buClr>
                <a:buSzPct val="85000"/>
                <a:buFont typeface="Wingdings 2" pitchFamily="18" charset="2"/>
                <a:buChar char=""/>
                <a:defRPr sz="2600">
                  <a:solidFill>
                    <a:schemeClr val="tx1"/>
                  </a:solidFill>
                  <a:latin typeface="Cambria" pitchFamily="18" charset="0"/>
                </a:defRPr>
              </a:lvl1pPr>
              <a:lvl2pPr marL="742950" indent="-285750" eaLnBrk="0" hangingPunct="0">
                <a:spcBef>
                  <a:spcPts val="375"/>
                </a:spcBef>
                <a:buClr>
                  <a:schemeClr val="accent2"/>
                </a:buClr>
                <a:buSzPct val="85000"/>
                <a:buFont typeface="Wingdings 2" pitchFamily="18" charset="2"/>
                <a:buChar char=""/>
                <a:defRPr sz="2400">
                  <a:solidFill>
                    <a:schemeClr val="tx1"/>
                  </a:solidFill>
                  <a:latin typeface="Cambria" pitchFamily="18" charset="0"/>
                </a:defRPr>
              </a:lvl2pPr>
              <a:lvl3pPr marL="1143000" indent="-228600" eaLnBrk="0" hangingPunct="0">
                <a:spcBef>
                  <a:spcPts val="375"/>
                </a:spcBef>
                <a:buClr>
                  <a:srgbClr val="CFD7C7"/>
                </a:buClr>
                <a:buSzPct val="85000"/>
                <a:buFont typeface="Wingdings 2" pitchFamily="18" charset="2"/>
                <a:buChar char=""/>
                <a:defRPr sz="2000">
                  <a:solidFill>
                    <a:schemeClr val="tx1"/>
                  </a:solidFill>
                  <a:latin typeface="Cambria" pitchFamily="18" charset="0"/>
                </a:defRPr>
              </a:lvl3pPr>
              <a:lvl4pPr marL="1600200" indent="-228600" eaLnBrk="0" hangingPunct="0">
                <a:spcBef>
                  <a:spcPts val="375"/>
                </a:spcBef>
                <a:buClr>
                  <a:srgbClr val="E7BC29"/>
                </a:buClr>
                <a:buSzPct val="80000"/>
                <a:buFont typeface="Wingdings 2" pitchFamily="18" charset="2"/>
                <a:buChar char=""/>
                <a:defRPr sz="2000">
                  <a:solidFill>
                    <a:schemeClr val="tx1"/>
                  </a:solidFill>
                  <a:latin typeface="Cambria" pitchFamily="18" charset="0"/>
                </a:defRPr>
              </a:lvl4pPr>
              <a:lvl5pPr marL="2057400" indent="-228600" eaLnBrk="0" hangingPunct="0">
                <a:spcBef>
                  <a:spcPts val="375"/>
                </a:spcBef>
                <a:buClr>
                  <a:srgbClr val="E7BC29"/>
                </a:buClr>
                <a:buChar char="o"/>
                <a:defRPr sz="2000">
                  <a:solidFill>
                    <a:schemeClr val="tx1"/>
                  </a:solidFill>
                  <a:latin typeface="Cambria" pitchFamily="18" charset="0"/>
                </a:defRPr>
              </a:lvl5pPr>
              <a:lvl6pPr marL="2514600" indent="-228600" eaLnBrk="0" fontAlgn="base" hangingPunct="0">
                <a:spcBef>
                  <a:spcPts val="375"/>
                </a:spcBef>
                <a:spcAft>
                  <a:spcPct val="0"/>
                </a:spcAft>
                <a:buClr>
                  <a:srgbClr val="E7BC29"/>
                </a:buClr>
                <a:buChar char="o"/>
                <a:defRPr sz="2000">
                  <a:solidFill>
                    <a:schemeClr val="tx1"/>
                  </a:solidFill>
                  <a:latin typeface="Cambria" pitchFamily="18" charset="0"/>
                </a:defRPr>
              </a:lvl6pPr>
              <a:lvl7pPr marL="2971800" indent="-228600" eaLnBrk="0" fontAlgn="base" hangingPunct="0">
                <a:spcBef>
                  <a:spcPts val="375"/>
                </a:spcBef>
                <a:spcAft>
                  <a:spcPct val="0"/>
                </a:spcAft>
                <a:buClr>
                  <a:srgbClr val="E7BC29"/>
                </a:buClr>
                <a:buChar char="o"/>
                <a:defRPr sz="2000">
                  <a:solidFill>
                    <a:schemeClr val="tx1"/>
                  </a:solidFill>
                  <a:latin typeface="Cambria" pitchFamily="18" charset="0"/>
                </a:defRPr>
              </a:lvl7pPr>
              <a:lvl8pPr marL="3429000" indent="-228600" eaLnBrk="0" fontAlgn="base" hangingPunct="0">
                <a:spcBef>
                  <a:spcPts val="375"/>
                </a:spcBef>
                <a:spcAft>
                  <a:spcPct val="0"/>
                </a:spcAft>
                <a:buClr>
                  <a:srgbClr val="E7BC29"/>
                </a:buClr>
                <a:buChar char="o"/>
                <a:defRPr sz="2000">
                  <a:solidFill>
                    <a:schemeClr val="tx1"/>
                  </a:solidFill>
                  <a:latin typeface="Cambria" pitchFamily="18" charset="0"/>
                </a:defRPr>
              </a:lvl8pPr>
              <a:lvl9pPr marL="3886200" indent="-228600" eaLnBrk="0" fontAlgn="base" hangingPunct="0">
                <a:spcBef>
                  <a:spcPts val="375"/>
                </a:spcBef>
                <a:spcAft>
                  <a:spcPct val="0"/>
                </a:spcAft>
                <a:buClr>
                  <a:srgbClr val="E7BC29"/>
                </a:buClr>
                <a:buChar char="o"/>
                <a:defRPr sz="2000">
                  <a:solidFill>
                    <a:schemeClr val="tx1"/>
                  </a:solidFill>
                  <a:latin typeface="Cambria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ru-RU" altLang="ru-RU" sz="1200">
                  <a:latin typeface="Times New Roman" pitchFamily="18" charset="0"/>
                </a:rPr>
                <a:t>Федеральные</a:t>
              </a:r>
              <a:endParaRPr lang="ru-RU" altLang="ru-RU" sz="1800">
                <a:latin typeface="Arial" charset="0"/>
              </a:endParaRPr>
            </a:p>
          </p:txBody>
        </p:sp>
        <p:sp>
          <p:nvSpPr>
            <p:cNvPr id="7193" name="Text Box 13"/>
            <p:cNvSpPr txBox="1">
              <a:spLocks noChangeArrowheads="1"/>
            </p:cNvSpPr>
            <p:nvPr/>
          </p:nvSpPr>
          <p:spPr bwMode="auto">
            <a:xfrm>
              <a:off x="6642" y="6145"/>
              <a:ext cx="1694" cy="41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spcBef>
                  <a:spcPts val="575"/>
                </a:spcBef>
                <a:buClr>
                  <a:schemeClr val="accent1"/>
                </a:buClr>
                <a:buSzPct val="85000"/>
                <a:buFont typeface="Wingdings 2" pitchFamily="18" charset="2"/>
                <a:buChar char=""/>
                <a:defRPr sz="2600">
                  <a:solidFill>
                    <a:schemeClr val="tx1"/>
                  </a:solidFill>
                  <a:latin typeface="Cambria" pitchFamily="18" charset="0"/>
                </a:defRPr>
              </a:lvl1pPr>
              <a:lvl2pPr marL="742950" indent="-285750" eaLnBrk="0" hangingPunct="0">
                <a:spcBef>
                  <a:spcPts val="375"/>
                </a:spcBef>
                <a:buClr>
                  <a:schemeClr val="accent2"/>
                </a:buClr>
                <a:buSzPct val="85000"/>
                <a:buFont typeface="Wingdings 2" pitchFamily="18" charset="2"/>
                <a:buChar char=""/>
                <a:defRPr sz="2400">
                  <a:solidFill>
                    <a:schemeClr val="tx1"/>
                  </a:solidFill>
                  <a:latin typeface="Cambria" pitchFamily="18" charset="0"/>
                </a:defRPr>
              </a:lvl2pPr>
              <a:lvl3pPr marL="1143000" indent="-228600" eaLnBrk="0" hangingPunct="0">
                <a:spcBef>
                  <a:spcPts val="375"/>
                </a:spcBef>
                <a:buClr>
                  <a:srgbClr val="CFD7C7"/>
                </a:buClr>
                <a:buSzPct val="85000"/>
                <a:buFont typeface="Wingdings 2" pitchFamily="18" charset="2"/>
                <a:buChar char=""/>
                <a:defRPr sz="2000">
                  <a:solidFill>
                    <a:schemeClr val="tx1"/>
                  </a:solidFill>
                  <a:latin typeface="Cambria" pitchFamily="18" charset="0"/>
                </a:defRPr>
              </a:lvl3pPr>
              <a:lvl4pPr marL="1600200" indent="-228600" eaLnBrk="0" hangingPunct="0">
                <a:spcBef>
                  <a:spcPts val="375"/>
                </a:spcBef>
                <a:buClr>
                  <a:srgbClr val="E7BC29"/>
                </a:buClr>
                <a:buSzPct val="80000"/>
                <a:buFont typeface="Wingdings 2" pitchFamily="18" charset="2"/>
                <a:buChar char=""/>
                <a:defRPr sz="2000">
                  <a:solidFill>
                    <a:schemeClr val="tx1"/>
                  </a:solidFill>
                  <a:latin typeface="Cambria" pitchFamily="18" charset="0"/>
                </a:defRPr>
              </a:lvl4pPr>
              <a:lvl5pPr marL="2057400" indent="-228600" eaLnBrk="0" hangingPunct="0">
                <a:spcBef>
                  <a:spcPts val="375"/>
                </a:spcBef>
                <a:buClr>
                  <a:srgbClr val="E7BC29"/>
                </a:buClr>
                <a:buChar char="o"/>
                <a:defRPr sz="2000">
                  <a:solidFill>
                    <a:schemeClr val="tx1"/>
                  </a:solidFill>
                  <a:latin typeface="Cambria" pitchFamily="18" charset="0"/>
                </a:defRPr>
              </a:lvl5pPr>
              <a:lvl6pPr marL="2514600" indent="-228600" eaLnBrk="0" fontAlgn="base" hangingPunct="0">
                <a:spcBef>
                  <a:spcPts val="375"/>
                </a:spcBef>
                <a:spcAft>
                  <a:spcPct val="0"/>
                </a:spcAft>
                <a:buClr>
                  <a:srgbClr val="E7BC29"/>
                </a:buClr>
                <a:buChar char="o"/>
                <a:defRPr sz="2000">
                  <a:solidFill>
                    <a:schemeClr val="tx1"/>
                  </a:solidFill>
                  <a:latin typeface="Cambria" pitchFamily="18" charset="0"/>
                </a:defRPr>
              </a:lvl6pPr>
              <a:lvl7pPr marL="2971800" indent="-228600" eaLnBrk="0" fontAlgn="base" hangingPunct="0">
                <a:spcBef>
                  <a:spcPts val="375"/>
                </a:spcBef>
                <a:spcAft>
                  <a:spcPct val="0"/>
                </a:spcAft>
                <a:buClr>
                  <a:srgbClr val="E7BC29"/>
                </a:buClr>
                <a:buChar char="o"/>
                <a:defRPr sz="2000">
                  <a:solidFill>
                    <a:schemeClr val="tx1"/>
                  </a:solidFill>
                  <a:latin typeface="Cambria" pitchFamily="18" charset="0"/>
                </a:defRPr>
              </a:lvl7pPr>
              <a:lvl8pPr marL="3429000" indent="-228600" eaLnBrk="0" fontAlgn="base" hangingPunct="0">
                <a:spcBef>
                  <a:spcPts val="375"/>
                </a:spcBef>
                <a:spcAft>
                  <a:spcPct val="0"/>
                </a:spcAft>
                <a:buClr>
                  <a:srgbClr val="E7BC29"/>
                </a:buClr>
                <a:buChar char="o"/>
                <a:defRPr sz="2000">
                  <a:solidFill>
                    <a:schemeClr val="tx1"/>
                  </a:solidFill>
                  <a:latin typeface="Cambria" pitchFamily="18" charset="0"/>
                </a:defRPr>
              </a:lvl8pPr>
              <a:lvl9pPr marL="3886200" indent="-228600" eaLnBrk="0" fontAlgn="base" hangingPunct="0">
                <a:spcBef>
                  <a:spcPts val="375"/>
                </a:spcBef>
                <a:spcAft>
                  <a:spcPct val="0"/>
                </a:spcAft>
                <a:buClr>
                  <a:srgbClr val="E7BC29"/>
                </a:buClr>
                <a:buChar char="o"/>
                <a:defRPr sz="2000">
                  <a:solidFill>
                    <a:schemeClr val="tx1"/>
                  </a:solidFill>
                  <a:latin typeface="Cambria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ru-RU" altLang="ru-RU" sz="1200">
                  <a:latin typeface="Times New Roman" pitchFamily="18" charset="0"/>
                </a:rPr>
                <a:t>Региональные</a:t>
              </a:r>
              <a:endParaRPr lang="ru-RU" altLang="ru-RU" sz="1800">
                <a:latin typeface="Arial" charset="0"/>
              </a:endParaRPr>
            </a:p>
          </p:txBody>
        </p:sp>
        <p:sp>
          <p:nvSpPr>
            <p:cNvPr id="7194" name="Text Box 14"/>
            <p:cNvSpPr txBox="1">
              <a:spLocks noChangeArrowheads="1"/>
            </p:cNvSpPr>
            <p:nvPr/>
          </p:nvSpPr>
          <p:spPr bwMode="auto">
            <a:xfrm>
              <a:off x="6642" y="6702"/>
              <a:ext cx="1694" cy="419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spcBef>
                  <a:spcPts val="575"/>
                </a:spcBef>
                <a:buClr>
                  <a:schemeClr val="accent1"/>
                </a:buClr>
                <a:buSzPct val="85000"/>
                <a:buFont typeface="Wingdings 2" pitchFamily="18" charset="2"/>
                <a:buChar char=""/>
                <a:defRPr sz="2600">
                  <a:solidFill>
                    <a:schemeClr val="tx1"/>
                  </a:solidFill>
                  <a:latin typeface="Cambria" pitchFamily="18" charset="0"/>
                </a:defRPr>
              </a:lvl1pPr>
              <a:lvl2pPr marL="742950" indent="-285750" eaLnBrk="0" hangingPunct="0">
                <a:spcBef>
                  <a:spcPts val="375"/>
                </a:spcBef>
                <a:buClr>
                  <a:schemeClr val="accent2"/>
                </a:buClr>
                <a:buSzPct val="85000"/>
                <a:buFont typeface="Wingdings 2" pitchFamily="18" charset="2"/>
                <a:buChar char=""/>
                <a:defRPr sz="2400">
                  <a:solidFill>
                    <a:schemeClr val="tx1"/>
                  </a:solidFill>
                  <a:latin typeface="Cambria" pitchFamily="18" charset="0"/>
                </a:defRPr>
              </a:lvl2pPr>
              <a:lvl3pPr marL="1143000" indent="-228600" eaLnBrk="0" hangingPunct="0">
                <a:spcBef>
                  <a:spcPts val="375"/>
                </a:spcBef>
                <a:buClr>
                  <a:srgbClr val="CFD7C7"/>
                </a:buClr>
                <a:buSzPct val="85000"/>
                <a:buFont typeface="Wingdings 2" pitchFamily="18" charset="2"/>
                <a:buChar char=""/>
                <a:defRPr sz="2000">
                  <a:solidFill>
                    <a:schemeClr val="tx1"/>
                  </a:solidFill>
                  <a:latin typeface="Cambria" pitchFamily="18" charset="0"/>
                </a:defRPr>
              </a:lvl3pPr>
              <a:lvl4pPr marL="1600200" indent="-228600" eaLnBrk="0" hangingPunct="0">
                <a:spcBef>
                  <a:spcPts val="375"/>
                </a:spcBef>
                <a:buClr>
                  <a:srgbClr val="E7BC29"/>
                </a:buClr>
                <a:buSzPct val="80000"/>
                <a:buFont typeface="Wingdings 2" pitchFamily="18" charset="2"/>
                <a:buChar char=""/>
                <a:defRPr sz="2000">
                  <a:solidFill>
                    <a:schemeClr val="tx1"/>
                  </a:solidFill>
                  <a:latin typeface="Cambria" pitchFamily="18" charset="0"/>
                </a:defRPr>
              </a:lvl4pPr>
              <a:lvl5pPr marL="2057400" indent="-228600" eaLnBrk="0" hangingPunct="0">
                <a:spcBef>
                  <a:spcPts val="375"/>
                </a:spcBef>
                <a:buClr>
                  <a:srgbClr val="E7BC29"/>
                </a:buClr>
                <a:buChar char="o"/>
                <a:defRPr sz="2000">
                  <a:solidFill>
                    <a:schemeClr val="tx1"/>
                  </a:solidFill>
                  <a:latin typeface="Cambria" pitchFamily="18" charset="0"/>
                </a:defRPr>
              </a:lvl5pPr>
              <a:lvl6pPr marL="2514600" indent="-228600" eaLnBrk="0" fontAlgn="base" hangingPunct="0">
                <a:spcBef>
                  <a:spcPts val="375"/>
                </a:spcBef>
                <a:spcAft>
                  <a:spcPct val="0"/>
                </a:spcAft>
                <a:buClr>
                  <a:srgbClr val="E7BC29"/>
                </a:buClr>
                <a:buChar char="o"/>
                <a:defRPr sz="2000">
                  <a:solidFill>
                    <a:schemeClr val="tx1"/>
                  </a:solidFill>
                  <a:latin typeface="Cambria" pitchFamily="18" charset="0"/>
                </a:defRPr>
              </a:lvl6pPr>
              <a:lvl7pPr marL="2971800" indent="-228600" eaLnBrk="0" fontAlgn="base" hangingPunct="0">
                <a:spcBef>
                  <a:spcPts val="375"/>
                </a:spcBef>
                <a:spcAft>
                  <a:spcPct val="0"/>
                </a:spcAft>
                <a:buClr>
                  <a:srgbClr val="E7BC29"/>
                </a:buClr>
                <a:buChar char="o"/>
                <a:defRPr sz="2000">
                  <a:solidFill>
                    <a:schemeClr val="tx1"/>
                  </a:solidFill>
                  <a:latin typeface="Cambria" pitchFamily="18" charset="0"/>
                </a:defRPr>
              </a:lvl7pPr>
              <a:lvl8pPr marL="3429000" indent="-228600" eaLnBrk="0" fontAlgn="base" hangingPunct="0">
                <a:spcBef>
                  <a:spcPts val="375"/>
                </a:spcBef>
                <a:spcAft>
                  <a:spcPct val="0"/>
                </a:spcAft>
                <a:buClr>
                  <a:srgbClr val="E7BC29"/>
                </a:buClr>
                <a:buChar char="o"/>
                <a:defRPr sz="2000">
                  <a:solidFill>
                    <a:schemeClr val="tx1"/>
                  </a:solidFill>
                  <a:latin typeface="Cambria" pitchFamily="18" charset="0"/>
                </a:defRPr>
              </a:lvl8pPr>
              <a:lvl9pPr marL="3886200" indent="-228600" eaLnBrk="0" fontAlgn="base" hangingPunct="0">
                <a:spcBef>
                  <a:spcPts val="375"/>
                </a:spcBef>
                <a:spcAft>
                  <a:spcPct val="0"/>
                </a:spcAft>
                <a:buClr>
                  <a:srgbClr val="E7BC29"/>
                </a:buClr>
                <a:buChar char="o"/>
                <a:defRPr sz="2000">
                  <a:solidFill>
                    <a:schemeClr val="tx1"/>
                  </a:solidFill>
                  <a:latin typeface="Cambria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ru-RU" altLang="ru-RU" sz="1200">
                  <a:latin typeface="Times New Roman" pitchFamily="18" charset="0"/>
                </a:rPr>
                <a:t>Отраслевые</a:t>
              </a:r>
              <a:endParaRPr lang="ru-RU" altLang="ru-RU" sz="1800">
                <a:latin typeface="Arial" charset="0"/>
              </a:endParaRPr>
            </a:p>
          </p:txBody>
        </p:sp>
        <p:sp>
          <p:nvSpPr>
            <p:cNvPr id="7195" name="Text Box 15"/>
            <p:cNvSpPr txBox="1">
              <a:spLocks noChangeArrowheads="1"/>
            </p:cNvSpPr>
            <p:nvPr/>
          </p:nvSpPr>
          <p:spPr bwMode="auto">
            <a:xfrm>
              <a:off x="6642" y="7259"/>
              <a:ext cx="1694" cy="55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spcBef>
                  <a:spcPts val="575"/>
                </a:spcBef>
                <a:buClr>
                  <a:schemeClr val="accent1"/>
                </a:buClr>
                <a:buSzPct val="85000"/>
                <a:buFont typeface="Wingdings 2" pitchFamily="18" charset="2"/>
                <a:buChar char=""/>
                <a:defRPr sz="2600">
                  <a:solidFill>
                    <a:schemeClr val="tx1"/>
                  </a:solidFill>
                  <a:latin typeface="Cambria" pitchFamily="18" charset="0"/>
                </a:defRPr>
              </a:lvl1pPr>
              <a:lvl2pPr marL="742950" indent="-285750" eaLnBrk="0" hangingPunct="0">
                <a:spcBef>
                  <a:spcPts val="375"/>
                </a:spcBef>
                <a:buClr>
                  <a:schemeClr val="accent2"/>
                </a:buClr>
                <a:buSzPct val="85000"/>
                <a:buFont typeface="Wingdings 2" pitchFamily="18" charset="2"/>
                <a:buChar char=""/>
                <a:defRPr sz="2400">
                  <a:solidFill>
                    <a:schemeClr val="tx1"/>
                  </a:solidFill>
                  <a:latin typeface="Cambria" pitchFamily="18" charset="0"/>
                </a:defRPr>
              </a:lvl2pPr>
              <a:lvl3pPr marL="1143000" indent="-228600" eaLnBrk="0" hangingPunct="0">
                <a:spcBef>
                  <a:spcPts val="375"/>
                </a:spcBef>
                <a:buClr>
                  <a:srgbClr val="CFD7C7"/>
                </a:buClr>
                <a:buSzPct val="85000"/>
                <a:buFont typeface="Wingdings 2" pitchFamily="18" charset="2"/>
                <a:buChar char=""/>
                <a:defRPr sz="2000">
                  <a:solidFill>
                    <a:schemeClr val="tx1"/>
                  </a:solidFill>
                  <a:latin typeface="Cambria" pitchFamily="18" charset="0"/>
                </a:defRPr>
              </a:lvl3pPr>
              <a:lvl4pPr marL="1600200" indent="-228600" eaLnBrk="0" hangingPunct="0">
                <a:spcBef>
                  <a:spcPts val="375"/>
                </a:spcBef>
                <a:buClr>
                  <a:srgbClr val="E7BC29"/>
                </a:buClr>
                <a:buSzPct val="80000"/>
                <a:buFont typeface="Wingdings 2" pitchFamily="18" charset="2"/>
                <a:buChar char=""/>
                <a:defRPr sz="2000">
                  <a:solidFill>
                    <a:schemeClr val="tx1"/>
                  </a:solidFill>
                  <a:latin typeface="Cambria" pitchFamily="18" charset="0"/>
                </a:defRPr>
              </a:lvl4pPr>
              <a:lvl5pPr marL="2057400" indent="-228600" eaLnBrk="0" hangingPunct="0">
                <a:spcBef>
                  <a:spcPts val="375"/>
                </a:spcBef>
                <a:buClr>
                  <a:srgbClr val="E7BC29"/>
                </a:buClr>
                <a:buChar char="o"/>
                <a:defRPr sz="2000">
                  <a:solidFill>
                    <a:schemeClr val="tx1"/>
                  </a:solidFill>
                  <a:latin typeface="Cambria" pitchFamily="18" charset="0"/>
                </a:defRPr>
              </a:lvl5pPr>
              <a:lvl6pPr marL="2514600" indent="-228600" eaLnBrk="0" fontAlgn="base" hangingPunct="0">
                <a:spcBef>
                  <a:spcPts val="375"/>
                </a:spcBef>
                <a:spcAft>
                  <a:spcPct val="0"/>
                </a:spcAft>
                <a:buClr>
                  <a:srgbClr val="E7BC29"/>
                </a:buClr>
                <a:buChar char="o"/>
                <a:defRPr sz="2000">
                  <a:solidFill>
                    <a:schemeClr val="tx1"/>
                  </a:solidFill>
                  <a:latin typeface="Cambria" pitchFamily="18" charset="0"/>
                </a:defRPr>
              </a:lvl6pPr>
              <a:lvl7pPr marL="2971800" indent="-228600" eaLnBrk="0" fontAlgn="base" hangingPunct="0">
                <a:spcBef>
                  <a:spcPts val="375"/>
                </a:spcBef>
                <a:spcAft>
                  <a:spcPct val="0"/>
                </a:spcAft>
                <a:buClr>
                  <a:srgbClr val="E7BC29"/>
                </a:buClr>
                <a:buChar char="o"/>
                <a:defRPr sz="2000">
                  <a:solidFill>
                    <a:schemeClr val="tx1"/>
                  </a:solidFill>
                  <a:latin typeface="Cambria" pitchFamily="18" charset="0"/>
                </a:defRPr>
              </a:lvl7pPr>
              <a:lvl8pPr marL="3429000" indent="-228600" eaLnBrk="0" fontAlgn="base" hangingPunct="0">
                <a:spcBef>
                  <a:spcPts val="375"/>
                </a:spcBef>
                <a:spcAft>
                  <a:spcPct val="0"/>
                </a:spcAft>
                <a:buClr>
                  <a:srgbClr val="E7BC29"/>
                </a:buClr>
                <a:buChar char="o"/>
                <a:defRPr sz="2000">
                  <a:solidFill>
                    <a:schemeClr val="tx1"/>
                  </a:solidFill>
                  <a:latin typeface="Cambria" pitchFamily="18" charset="0"/>
                </a:defRPr>
              </a:lvl8pPr>
              <a:lvl9pPr marL="3886200" indent="-228600" eaLnBrk="0" fontAlgn="base" hangingPunct="0">
                <a:spcBef>
                  <a:spcPts val="375"/>
                </a:spcBef>
                <a:spcAft>
                  <a:spcPct val="0"/>
                </a:spcAft>
                <a:buClr>
                  <a:srgbClr val="E7BC29"/>
                </a:buClr>
                <a:buChar char="o"/>
                <a:defRPr sz="2000">
                  <a:solidFill>
                    <a:schemeClr val="tx1"/>
                  </a:solidFill>
                  <a:latin typeface="Cambria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ru-RU" altLang="ru-RU" sz="1200">
                  <a:latin typeface="Times New Roman" pitchFamily="18" charset="0"/>
                </a:rPr>
                <a:t>Субъектов федерации</a:t>
              </a:r>
              <a:endParaRPr lang="ru-RU" altLang="ru-RU" sz="1800">
                <a:latin typeface="Arial" charset="0"/>
              </a:endParaRPr>
            </a:p>
          </p:txBody>
        </p:sp>
        <p:sp>
          <p:nvSpPr>
            <p:cNvPr id="7196" name="Text Box 16"/>
            <p:cNvSpPr txBox="1">
              <a:spLocks noChangeArrowheads="1"/>
            </p:cNvSpPr>
            <p:nvPr/>
          </p:nvSpPr>
          <p:spPr bwMode="auto">
            <a:xfrm>
              <a:off x="6618" y="8088"/>
              <a:ext cx="1694" cy="41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spcBef>
                  <a:spcPts val="575"/>
                </a:spcBef>
                <a:buClr>
                  <a:schemeClr val="accent1"/>
                </a:buClr>
                <a:buSzPct val="85000"/>
                <a:buFont typeface="Wingdings 2" pitchFamily="18" charset="2"/>
                <a:buChar char=""/>
                <a:defRPr sz="2600">
                  <a:solidFill>
                    <a:schemeClr val="tx1"/>
                  </a:solidFill>
                  <a:latin typeface="Cambria" pitchFamily="18" charset="0"/>
                </a:defRPr>
              </a:lvl1pPr>
              <a:lvl2pPr marL="742950" indent="-285750" eaLnBrk="0" hangingPunct="0">
                <a:spcBef>
                  <a:spcPts val="375"/>
                </a:spcBef>
                <a:buClr>
                  <a:schemeClr val="accent2"/>
                </a:buClr>
                <a:buSzPct val="85000"/>
                <a:buFont typeface="Wingdings 2" pitchFamily="18" charset="2"/>
                <a:buChar char=""/>
                <a:defRPr sz="2400">
                  <a:solidFill>
                    <a:schemeClr val="tx1"/>
                  </a:solidFill>
                  <a:latin typeface="Cambria" pitchFamily="18" charset="0"/>
                </a:defRPr>
              </a:lvl2pPr>
              <a:lvl3pPr marL="1143000" indent="-228600" eaLnBrk="0" hangingPunct="0">
                <a:spcBef>
                  <a:spcPts val="375"/>
                </a:spcBef>
                <a:buClr>
                  <a:srgbClr val="CFD7C7"/>
                </a:buClr>
                <a:buSzPct val="85000"/>
                <a:buFont typeface="Wingdings 2" pitchFamily="18" charset="2"/>
                <a:buChar char=""/>
                <a:defRPr sz="2000">
                  <a:solidFill>
                    <a:schemeClr val="tx1"/>
                  </a:solidFill>
                  <a:latin typeface="Cambria" pitchFamily="18" charset="0"/>
                </a:defRPr>
              </a:lvl3pPr>
              <a:lvl4pPr marL="1600200" indent="-228600" eaLnBrk="0" hangingPunct="0">
                <a:spcBef>
                  <a:spcPts val="375"/>
                </a:spcBef>
                <a:buClr>
                  <a:srgbClr val="E7BC29"/>
                </a:buClr>
                <a:buSzPct val="80000"/>
                <a:buFont typeface="Wingdings 2" pitchFamily="18" charset="2"/>
                <a:buChar char=""/>
                <a:defRPr sz="2000">
                  <a:solidFill>
                    <a:schemeClr val="tx1"/>
                  </a:solidFill>
                  <a:latin typeface="Cambria" pitchFamily="18" charset="0"/>
                </a:defRPr>
              </a:lvl4pPr>
              <a:lvl5pPr marL="2057400" indent="-228600" eaLnBrk="0" hangingPunct="0">
                <a:spcBef>
                  <a:spcPts val="375"/>
                </a:spcBef>
                <a:buClr>
                  <a:srgbClr val="E7BC29"/>
                </a:buClr>
                <a:buChar char="o"/>
                <a:defRPr sz="2000">
                  <a:solidFill>
                    <a:schemeClr val="tx1"/>
                  </a:solidFill>
                  <a:latin typeface="Cambria" pitchFamily="18" charset="0"/>
                </a:defRPr>
              </a:lvl5pPr>
              <a:lvl6pPr marL="2514600" indent="-228600" eaLnBrk="0" fontAlgn="base" hangingPunct="0">
                <a:spcBef>
                  <a:spcPts val="375"/>
                </a:spcBef>
                <a:spcAft>
                  <a:spcPct val="0"/>
                </a:spcAft>
                <a:buClr>
                  <a:srgbClr val="E7BC29"/>
                </a:buClr>
                <a:buChar char="o"/>
                <a:defRPr sz="2000">
                  <a:solidFill>
                    <a:schemeClr val="tx1"/>
                  </a:solidFill>
                  <a:latin typeface="Cambria" pitchFamily="18" charset="0"/>
                </a:defRPr>
              </a:lvl6pPr>
              <a:lvl7pPr marL="2971800" indent="-228600" eaLnBrk="0" fontAlgn="base" hangingPunct="0">
                <a:spcBef>
                  <a:spcPts val="375"/>
                </a:spcBef>
                <a:spcAft>
                  <a:spcPct val="0"/>
                </a:spcAft>
                <a:buClr>
                  <a:srgbClr val="E7BC29"/>
                </a:buClr>
                <a:buChar char="o"/>
                <a:defRPr sz="2000">
                  <a:solidFill>
                    <a:schemeClr val="tx1"/>
                  </a:solidFill>
                  <a:latin typeface="Cambria" pitchFamily="18" charset="0"/>
                </a:defRPr>
              </a:lvl7pPr>
              <a:lvl8pPr marL="3429000" indent="-228600" eaLnBrk="0" fontAlgn="base" hangingPunct="0">
                <a:spcBef>
                  <a:spcPts val="375"/>
                </a:spcBef>
                <a:spcAft>
                  <a:spcPct val="0"/>
                </a:spcAft>
                <a:buClr>
                  <a:srgbClr val="E7BC29"/>
                </a:buClr>
                <a:buChar char="o"/>
                <a:defRPr sz="2000">
                  <a:solidFill>
                    <a:schemeClr val="tx1"/>
                  </a:solidFill>
                  <a:latin typeface="Cambria" pitchFamily="18" charset="0"/>
                </a:defRPr>
              </a:lvl8pPr>
              <a:lvl9pPr marL="3886200" indent="-228600" eaLnBrk="0" fontAlgn="base" hangingPunct="0">
                <a:spcBef>
                  <a:spcPts val="375"/>
                </a:spcBef>
                <a:spcAft>
                  <a:spcPct val="0"/>
                </a:spcAft>
                <a:buClr>
                  <a:srgbClr val="E7BC29"/>
                </a:buClr>
                <a:buChar char="o"/>
                <a:defRPr sz="2000">
                  <a:solidFill>
                    <a:schemeClr val="tx1"/>
                  </a:solidFill>
                  <a:latin typeface="Cambria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ru-RU" altLang="ru-RU" sz="1200">
                  <a:latin typeface="Times New Roman" pitchFamily="18" charset="0"/>
                </a:rPr>
                <a:t>Прочие</a:t>
              </a:r>
              <a:endParaRPr lang="ru-RU" altLang="ru-RU" sz="1800">
                <a:latin typeface="Arial" charset="0"/>
              </a:endParaRPr>
            </a:p>
          </p:txBody>
        </p:sp>
        <p:sp>
          <p:nvSpPr>
            <p:cNvPr id="7197" name="Text Box 17"/>
            <p:cNvSpPr txBox="1">
              <a:spLocks noChangeArrowheads="1"/>
            </p:cNvSpPr>
            <p:nvPr/>
          </p:nvSpPr>
          <p:spPr bwMode="auto">
            <a:xfrm>
              <a:off x="2830" y="7260"/>
              <a:ext cx="1694" cy="421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spcBef>
                  <a:spcPts val="575"/>
                </a:spcBef>
                <a:buClr>
                  <a:schemeClr val="accent1"/>
                </a:buClr>
                <a:buSzPct val="85000"/>
                <a:buFont typeface="Wingdings 2" pitchFamily="18" charset="2"/>
                <a:buChar char=""/>
                <a:defRPr sz="2600">
                  <a:solidFill>
                    <a:schemeClr val="tx1"/>
                  </a:solidFill>
                  <a:latin typeface="Cambria" pitchFamily="18" charset="0"/>
                </a:defRPr>
              </a:lvl1pPr>
              <a:lvl2pPr marL="742950" indent="-285750" eaLnBrk="0" hangingPunct="0">
                <a:spcBef>
                  <a:spcPts val="375"/>
                </a:spcBef>
                <a:buClr>
                  <a:schemeClr val="accent2"/>
                </a:buClr>
                <a:buSzPct val="85000"/>
                <a:buFont typeface="Wingdings 2" pitchFamily="18" charset="2"/>
                <a:buChar char=""/>
                <a:defRPr sz="2400">
                  <a:solidFill>
                    <a:schemeClr val="tx1"/>
                  </a:solidFill>
                  <a:latin typeface="Cambria" pitchFamily="18" charset="0"/>
                </a:defRPr>
              </a:lvl2pPr>
              <a:lvl3pPr marL="1143000" indent="-228600" eaLnBrk="0" hangingPunct="0">
                <a:spcBef>
                  <a:spcPts val="375"/>
                </a:spcBef>
                <a:buClr>
                  <a:srgbClr val="CFD7C7"/>
                </a:buClr>
                <a:buSzPct val="85000"/>
                <a:buFont typeface="Wingdings 2" pitchFamily="18" charset="2"/>
                <a:buChar char=""/>
                <a:defRPr sz="2000">
                  <a:solidFill>
                    <a:schemeClr val="tx1"/>
                  </a:solidFill>
                  <a:latin typeface="Cambria" pitchFamily="18" charset="0"/>
                </a:defRPr>
              </a:lvl3pPr>
              <a:lvl4pPr marL="1600200" indent="-228600" eaLnBrk="0" hangingPunct="0">
                <a:spcBef>
                  <a:spcPts val="375"/>
                </a:spcBef>
                <a:buClr>
                  <a:srgbClr val="E7BC29"/>
                </a:buClr>
                <a:buSzPct val="80000"/>
                <a:buFont typeface="Wingdings 2" pitchFamily="18" charset="2"/>
                <a:buChar char=""/>
                <a:defRPr sz="2000">
                  <a:solidFill>
                    <a:schemeClr val="tx1"/>
                  </a:solidFill>
                  <a:latin typeface="Cambria" pitchFamily="18" charset="0"/>
                </a:defRPr>
              </a:lvl4pPr>
              <a:lvl5pPr marL="2057400" indent="-228600" eaLnBrk="0" hangingPunct="0">
                <a:spcBef>
                  <a:spcPts val="375"/>
                </a:spcBef>
                <a:buClr>
                  <a:srgbClr val="E7BC29"/>
                </a:buClr>
                <a:buChar char="o"/>
                <a:defRPr sz="2000">
                  <a:solidFill>
                    <a:schemeClr val="tx1"/>
                  </a:solidFill>
                  <a:latin typeface="Cambria" pitchFamily="18" charset="0"/>
                </a:defRPr>
              </a:lvl5pPr>
              <a:lvl6pPr marL="2514600" indent="-228600" eaLnBrk="0" fontAlgn="base" hangingPunct="0">
                <a:spcBef>
                  <a:spcPts val="375"/>
                </a:spcBef>
                <a:spcAft>
                  <a:spcPct val="0"/>
                </a:spcAft>
                <a:buClr>
                  <a:srgbClr val="E7BC29"/>
                </a:buClr>
                <a:buChar char="o"/>
                <a:defRPr sz="2000">
                  <a:solidFill>
                    <a:schemeClr val="tx1"/>
                  </a:solidFill>
                  <a:latin typeface="Cambria" pitchFamily="18" charset="0"/>
                </a:defRPr>
              </a:lvl6pPr>
              <a:lvl7pPr marL="2971800" indent="-228600" eaLnBrk="0" fontAlgn="base" hangingPunct="0">
                <a:spcBef>
                  <a:spcPts val="375"/>
                </a:spcBef>
                <a:spcAft>
                  <a:spcPct val="0"/>
                </a:spcAft>
                <a:buClr>
                  <a:srgbClr val="E7BC29"/>
                </a:buClr>
                <a:buChar char="o"/>
                <a:defRPr sz="2000">
                  <a:solidFill>
                    <a:schemeClr val="tx1"/>
                  </a:solidFill>
                  <a:latin typeface="Cambria" pitchFamily="18" charset="0"/>
                </a:defRPr>
              </a:lvl7pPr>
              <a:lvl8pPr marL="3429000" indent="-228600" eaLnBrk="0" fontAlgn="base" hangingPunct="0">
                <a:spcBef>
                  <a:spcPts val="375"/>
                </a:spcBef>
                <a:spcAft>
                  <a:spcPct val="0"/>
                </a:spcAft>
                <a:buClr>
                  <a:srgbClr val="E7BC29"/>
                </a:buClr>
                <a:buChar char="o"/>
                <a:defRPr sz="2000">
                  <a:solidFill>
                    <a:schemeClr val="tx1"/>
                  </a:solidFill>
                  <a:latin typeface="Cambria" pitchFamily="18" charset="0"/>
                </a:defRPr>
              </a:lvl8pPr>
              <a:lvl9pPr marL="3886200" indent="-228600" eaLnBrk="0" fontAlgn="base" hangingPunct="0">
                <a:spcBef>
                  <a:spcPts val="375"/>
                </a:spcBef>
                <a:spcAft>
                  <a:spcPct val="0"/>
                </a:spcAft>
                <a:buClr>
                  <a:srgbClr val="E7BC29"/>
                </a:buClr>
                <a:buChar char="o"/>
                <a:defRPr sz="2000">
                  <a:solidFill>
                    <a:schemeClr val="tx1"/>
                  </a:solidFill>
                  <a:latin typeface="Cambria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ru-RU" altLang="ru-RU" sz="1200">
                  <a:latin typeface="Times New Roman" pitchFamily="18" charset="0"/>
                </a:rPr>
                <a:t>Преподаватели</a:t>
              </a:r>
              <a:endParaRPr lang="ru-RU" altLang="ru-RU" sz="1800">
                <a:latin typeface="Arial" charset="0"/>
              </a:endParaRPr>
            </a:p>
          </p:txBody>
        </p:sp>
        <p:sp>
          <p:nvSpPr>
            <p:cNvPr id="7198" name="Text Box 18"/>
            <p:cNvSpPr txBox="1">
              <a:spLocks noChangeArrowheads="1"/>
            </p:cNvSpPr>
            <p:nvPr/>
          </p:nvSpPr>
          <p:spPr bwMode="auto">
            <a:xfrm>
              <a:off x="2830" y="7817"/>
              <a:ext cx="1694" cy="557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spcBef>
                  <a:spcPts val="575"/>
                </a:spcBef>
                <a:buClr>
                  <a:schemeClr val="accent1"/>
                </a:buClr>
                <a:buSzPct val="85000"/>
                <a:buFont typeface="Wingdings 2" pitchFamily="18" charset="2"/>
                <a:buChar char=""/>
                <a:defRPr sz="2600">
                  <a:solidFill>
                    <a:schemeClr val="tx1"/>
                  </a:solidFill>
                  <a:latin typeface="Cambria" pitchFamily="18" charset="0"/>
                </a:defRPr>
              </a:lvl1pPr>
              <a:lvl2pPr marL="742950" indent="-285750" eaLnBrk="0" hangingPunct="0">
                <a:spcBef>
                  <a:spcPts val="375"/>
                </a:spcBef>
                <a:buClr>
                  <a:schemeClr val="accent2"/>
                </a:buClr>
                <a:buSzPct val="85000"/>
                <a:buFont typeface="Wingdings 2" pitchFamily="18" charset="2"/>
                <a:buChar char=""/>
                <a:defRPr sz="2400">
                  <a:solidFill>
                    <a:schemeClr val="tx1"/>
                  </a:solidFill>
                  <a:latin typeface="Cambria" pitchFamily="18" charset="0"/>
                </a:defRPr>
              </a:lvl2pPr>
              <a:lvl3pPr marL="1143000" indent="-228600" eaLnBrk="0" hangingPunct="0">
                <a:spcBef>
                  <a:spcPts val="375"/>
                </a:spcBef>
                <a:buClr>
                  <a:srgbClr val="CFD7C7"/>
                </a:buClr>
                <a:buSzPct val="85000"/>
                <a:buFont typeface="Wingdings 2" pitchFamily="18" charset="2"/>
                <a:buChar char=""/>
                <a:defRPr sz="2000">
                  <a:solidFill>
                    <a:schemeClr val="tx1"/>
                  </a:solidFill>
                  <a:latin typeface="Cambria" pitchFamily="18" charset="0"/>
                </a:defRPr>
              </a:lvl3pPr>
              <a:lvl4pPr marL="1600200" indent="-228600" eaLnBrk="0" hangingPunct="0">
                <a:spcBef>
                  <a:spcPts val="375"/>
                </a:spcBef>
                <a:buClr>
                  <a:srgbClr val="E7BC29"/>
                </a:buClr>
                <a:buSzPct val="80000"/>
                <a:buFont typeface="Wingdings 2" pitchFamily="18" charset="2"/>
                <a:buChar char=""/>
                <a:defRPr sz="2000">
                  <a:solidFill>
                    <a:schemeClr val="tx1"/>
                  </a:solidFill>
                  <a:latin typeface="Cambria" pitchFamily="18" charset="0"/>
                </a:defRPr>
              </a:lvl4pPr>
              <a:lvl5pPr marL="2057400" indent="-228600" eaLnBrk="0" hangingPunct="0">
                <a:spcBef>
                  <a:spcPts val="375"/>
                </a:spcBef>
                <a:buClr>
                  <a:srgbClr val="E7BC29"/>
                </a:buClr>
                <a:buChar char="o"/>
                <a:defRPr sz="2000">
                  <a:solidFill>
                    <a:schemeClr val="tx1"/>
                  </a:solidFill>
                  <a:latin typeface="Cambria" pitchFamily="18" charset="0"/>
                </a:defRPr>
              </a:lvl5pPr>
              <a:lvl6pPr marL="2514600" indent="-228600" eaLnBrk="0" fontAlgn="base" hangingPunct="0">
                <a:spcBef>
                  <a:spcPts val="375"/>
                </a:spcBef>
                <a:spcAft>
                  <a:spcPct val="0"/>
                </a:spcAft>
                <a:buClr>
                  <a:srgbClr val="E7BC29"/>
                </a:buClr>
                <a:buChar char="o"/>
                <a:defRPr sz="2000">
                  <a:solidFill>
                    <a:schemeClr val="tx1"/>
                  </a:solidFill>
                  <a:latin typeface="Cambria" pitchFamily="18" charset="0"/>
                </a:defRPr>
              </a:lvl6pPr>
              <a:lvl7pPr marL="2971800" indent="-228600" eaLnBrk="0" fontAlgn="base" hangingPunct="0">
                <a:spcBef>
                  <a:spcPts val="375"/>
                </a:spcBef>
                <a:spcAft>
                  <a:spcPct val="0"/>
                </a:spcAft>
                <a:buClr>
                  <a:srgbClr val="E7BC29"/>
                </a:buClr>
                <a:buChar char="o"/>
                <a:defRPr sz="2000">
                  <a:solidFill>
                    <a:schemeClr val="tx1"/>
                  </a:solidFill>
                  <a:latin typeface="Cambria" pitchFamily="18" charset="0"/>
                </a:defRPr>
              </a:lvl7pPr>
              <a:lvl8pPr marL="3429000" indent="-228600" eaLnBrk="0" fontAlgn="base" hangingPunct="0">
                <a:spcBef>
                  <a:spcPts val="375"/>
                </a:spcBef>
                <a:spcAft>
                  <a:spcPct val="0"/>
                </a:spcAft>
                <a:buClr>
                  <a:srgbClr val="E7BC29"/>
                </a:buClr>
                <a:buChar char="o"/>
                <a:defRPr sz="2000">
                  <a:solidFill>
                    <a:schemeClr val="tx1"/>
                  </a:solidFill>
                  <a:latin typeface="Cambria" pitchFamily="18" charset="0"/>
                </a:defRPr>
              </a:lvl8pPr>
              <a:lvl9pPr marL="3886200" indent="-228600" eaLnBrk="0" fontAlgn="base" hangingPunct="0">
                <a:spcBef>
                  <a:spcPts val="375"/>
                </a:spcBef>
                <a:spcAft>
                  <a:spcPct val="0"/>
                </a:spcAft>
                <a:buClr>
                  <a:srgbClr val="E7BC29"/>
                </a:buClr>
                <a:buChar char="o"/>
                <a:defRPr sz="2000">
                  <a:solidFill>
                    <a:schemeClr val="tx1"/>
                  </a:solidFill>
                  <a:latin typeface="Cambria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ru-RU" altLang="ru-RU" sz="1200">
                  <a:latin typeface="Times New Roman" pitchFamily="18" charset="0"/>
                </a:rPr>
                <a:t>Научные сотрудники</a:t>
              </a:r>
              <a:endParaRPr lang="ru-RU" altLang="ru-RU" sz="1800">
                <a:latin typeface="Arial" charset="0"/>
              </a:endParaRPr>
            </a:p>
          </p:txBody>
        </p:sp>
        <p:sp>
          <p:nvSpPr>
            <p:cNvPr id="7199" name="Line 19"/>
            <p:cNvSpPr>
              <a:spLocks noChangeShapeType="1"/>
            </p:cNvSpPr>
            <p:nvPr/>
          </p:nvSpPr>
          <p:spPr bwMode="auto">
            <a:xfrm flipH="1">
              <a:off x="4524" y="3915"/>
              <a:ext cx="989" cy="69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200" name="Line 20"/>
            <p:cNvSpPr>
              <a:spLocks noChangeShapeType="1"/>
            </p:cNvSpPr>
            <p:nvPr/>
          </p:nvSpPr>
          <p:spPr bwMode="auto">
            <a:xfrm>
              <a:off x="5513" y="3915"/>
              <a:ext cx="1270" cy="69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cxnSp>
        <p:nvCxnSpPr>
          <p:cNvPr id="20" name="Прямая соединительная линия 19"/>
          <p:cNvCxnSpPr/>
          <p:nvPr/>
        </p:nvCxnSpPr>
        <p:spPr>
          <a:xfrm>
            <a:off x="1619250" y="2708275"/>
            <a:ext cx="0" cy="273685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/>
          <p:nvPr/>
        </p:nvCxnSpPr>
        <p:spPr>
          <a:xfrm>
            <a:off x="1619250" y="5445125"/>
            <a:ext cx="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>
            <a:off x="5219700" y="2781300"/>
            <a:ext cx="0" cy="295116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/>
          <p:nvPr/>
        </p:nvCxnSpPr>
        <p:spPr>
          <a:xfrm>
            <a:off x="5219700" y="3213100"/>
            <a:ext cx="28892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/>
          <p:nvPr/>
        </p:nvCxnSpPr>
        <p:spPr>
          <a:xfrm>
            <a:off x="5219700" y="3789363"/>
            <a:ext cx="28892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/>
          <p:nvPr/>
        </p:nvCxnSpPr>
        <p:spPr>
          <a:xfrm>
            <a:off x="5219700" y="4365625"/>
            <a:ext cx="28892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/>
          <p:cNvCxnSpPr/>
          <p:nvPr/>
        </p:nvCxnSpPr>
        <p:spPr>
          <a:xfrm>
            <a:off x="5219700" y="4941888"/>
            <a:ext cx="28892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единительная линия 31"/>
          <p:cNvCxnSpPr/>
          <p:nvPr/>
        </p:nvCxnSpPr>
        <p:spPr>
          <a:xfrm>
            <a:off x="5219700" y="5732463"/>
            <a:ext cx="28892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единительная линия 33"/>
          <p:cNvCxnSpPr/>
          <p:nvPr/>
        </p:nvCxnSpPr>
        <p:spPr>
          <a:xfrm>
            <a:off x="1619250" y="3213100"/>
            <a:ext cx="14446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единительная линия 34"/>
          <p:cNvCxnSpPr/>
          <p:nvPr/>
        </p:nvCxnSpPr>
        <p:spPr>
          <a:xfrm>
            <a:off x="1619250" y="3716338"/>
            <a:ext cx="14446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единительная линия 35"/>
          <p:cNvCxnSpPr/>
          <p:nvPr/>
        </p:nvCxnSpPr>
        <p:spPr>
          <a:xfrm>
            <a:off x="1619250" y="4292600"/>
            <a:ext cx="14446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единительная линия 36"/>
          <p:cNvCxnSpPr/>
          <p:nvPr/>
        </p:nvCxnSpPr>
        <p:spPr>
          <a:xfrm>
            <a:off x="1619250" y="4868863"/>
            <a:ext cx="14446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единительная линия 37"/>
          <p:cNvCxnSpPr/>
          <p:nvPr/>
        </p:nvCxnSpPr>
        <p:spPr>
          <a:xfrm>
            <a:off x="1619250" y="5445125"/>
            <a:ext cx="14446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02919E-27FC-4196-987C-25F064EF0BA3}" type="slidenum">
              <a:rPr lang="ru-RU" smtClean="0"/>
              <a:pPr>
                <a:defRPr/>
              </a:pPr>
              <a:t>2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Заголовок 1"/>
          <p:cNvSpPr>
            <a:spLocks noGrp="1"/>
          </p:cNvSpPr>
          <p:nvPr>
            <p:ph type="title"/>
          </p:nvPr>
        </p:nvSpPr>
        <p:spPr>
          <a:xfrm>
            <a:off x="900113" y="260350"/>
            <a:ext cx="7772400" cy="1143000"/>
          </a:xfrm>
        </p:spPr>
        <p:txBody>
          <a:bodyPr/>
          <a:lstStyle/>
          <a:p>
            <a:r>
              <a:rPr lang="ru-RU" altLang="ru-RU" sz="2800" b="1" smtClean="0"/>
              <a:t>Активность институтов в подаче заявок на конкурс грантов Правительства СПб (аспиранты)</a:t>
            </a:r>
          </a:p>
        </p:txBody>
      </p:sp>
      <p:sp>
        <p:nvSpPr>
          <p:cNvPr id="25603" name="TextBox 4"/>
          <p:cNvSpPr txBox="1">
            <a:spLocks noChangeArrowheads="1"/>
          </p:cNvSpPr>
          <p:nvPr/>
        </p:nvSpPr>
        <p:spPr bwMode="auto">
          <a:xfrm>
            <a:off x="3940175" y="1466850"/>
            <a:ext cx="33115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ts val="575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  <a:defRPr sz="2600">
                <a:solidFill>
                  <a:schemeClr val="tx1"/>
                </a:solidFill>
                <a:latin typeface="Cambria" pitchFamily="18" charset="0"/>
              </a:defRPr>
            </a:lvl1pPr>
            <a:lvl2pPr marL="742950" indent="-285750" eaLnBrk="0" hangingPunct="0">
              <a:spcBef>
                <a:spcPts val="375"/>
              </a:spcBef>
              <a:buClr>
                <a:schemeClr val="accent2"/>
              </a:buClr>
              <a:buSzPct val="85000"/>
              <a:buFont typeface="Wingdings 2" pitchFamily="18" charset="2"/>
              <a:buChar char=""/>
              <a:defRPr sz="2400">
                <a:solidFill>
                  <a:schemeClr val="tx1"/>
                </a:solidFill>
                <a:latin typeface="Cambria" pitchFamily="18" charset="0"/>
              </a:defRPr>
            </a:lvl2pPr>
            <a:lvl3pPr marL="1143000" indent="-228600" eaLnBrk="0" hangingPunct="0">
              <a:spcBef>
                <a:spcPts val="375"/>
              </a:spcBef>
              <a:buClr>
                <a:srgbClr val="CFD7C7"/>
              </a:buClr>
              <a:buSzPct val="8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ambria" pitchFamily="18" charset="0"/>
              </a:defRPr>
            </a:lvl3pPr>
            <a:lvl4pPr marL="1600200" indent="-228600" eaLnBrk="0" hangingPunct="0">
              <a:spcBef>
                <a:spcPts val="375"/>
              </a:spcBef>
              <a:buClr>
                <a:srgbClr val="E7BC29"/>
              </a:buClr>
              <a:buSzPct val="80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ambria" pitchFamily="18" charset="0"/>
              </a:defRPr>
            </a:lvl4pPr>
            <a:lvl5pPr marL="2057400" indent="-228600" eaLnBrk="0" hangingPunct="0">
              <a:spcBef>
                <a:spcPts val="375"/>
              </a:spcBef>
              <a:buClr>
                <a:srgbClr val="E7BC29"/>
              </a:buClr>
              <a:buChar char="o"/>
              <a:defRPr sz="2000">
                <a:solidFill>
                  <a:schemeClr val="tx1"/>
                </a:solidFill>
                <a:latin typeface="Cambria" pitchFamily="18" charset="0"/>
              </a:defRPr>
            </a:lvl5pPr>
            <a:lvl6pPr marL="25146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E7BC29"/>
              </a:buClr>
              <a:buChar char="o"/>
              <a:defRPr sz="2000">
                <a:solidFill>
                  <a:schemeClr val="tx1"/>
                </a:solidFill>
                <a:latin typeface="Cambria" pitchFamily="18" charset="0"/>
              </a:defRPr>
            </a:lvl6pPr>
            <a:lvl7pPr marL="29718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E7BC29"/>
              </a:buClr>
              <a:buChar char="o"/>
              <a:defRPr sz="2000">
                <a:solidFill>
                  <a:schemeClr val="tx1"/>
                </a:solidFill>
                <a:latin typeface="Cambria" pitchFamily="18" charset="0"/>
              </a:defRPr>
            </a:lvl7pPr>
            <a:lvl8pPr marL="34290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E7BC29"/>
              </a:buClr>
              <a:buChar char="o"/>
              <a:defRPr sz="2000">
                <a:solidFill>
                  <a:schemeClr val="tx1"/>
                </a:solidFill>
                <a:latin typeface="Cambria" pitchFamily="18" charset="0"/>
              </a:defRPr>
            </a:lvl8pPr>
            <a:lvl9pPr marL="38862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E7BC29"/>
              </a:buClr>
              <a:buChar char="o"/>
              <a:defRPr sz="2000">
                <a:solidFill>
                  <a:schemeClr val="tx1"/>
                </a:solidFill>
                <a:latin typeface="Cambria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800">
                <a:latin typeface="Times New Roman" pitchFamily="18" charset="0"/>
                <a:cs typeface="Times New Roman" pitchFamily="18" charset="0"/>
              </a:rPr>
              <a:t>Гуманитарные</a:t>
            </a:r>
          </a:p>
        </p:txBody>
      </p:sp>
      <p:graphicFrame>
        <p:nvGraphicFramePr>
          <p:cNvPr id="14" name="Таблица 13"/>
          <p:cNvGraphicFramePr>
            <a:graphicFrameLocks noGrp="1"/>
          </p:cNvGraphicFramePr>
          <p:nvPr/>
        </p:nvGraphicFramePr>
        <p:xfrm>
          <a:off x="1116013" y="5157788"/>
          <a:ext cx="6173787" cy="1227137"/>
        </p:xfrm>
        <a:graphic>
          <a:graphicData uri="http://schemas.openxmlformats.org/drawingml/2006/table">
            <a:tbl>
              <a:tblPr/>
              <a:tblGrid>
                <a:gridCol w="1074652"/>
                <a:gridCol w="923603"/>
                <a:gridCol w="855946"/>
                <a:gridCol w="679369"/>
                <a:gridCol w="928325"/>
                <a:gridCol w="855946"/>
                <a:gridCol w="855946"/>
              </a:tblGrid>
              <a:tr h="24542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Институт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91" marR="68591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ИФНТиТ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91" marR="68591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ИПММ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91" marR="68591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91" marR="68591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ИЭИ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91" marR="68591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ГИ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91" marR="68591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ИМОП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91" marR="68591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08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Кол-во аспирантов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91" marR="68591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102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39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91" marR="68591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54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68591" marR="68591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08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Подано заявок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91" marR="68591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43</a:t>
                      </a:r>
                    </a:p>
                  </a:txBody>
                  <a:tcPr marL="68591" marR="68591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18</a:t>
                      </a:r>
                    </a:p>
                  </a:txBody>
                  <a:tcPr marL="68591" marR="68591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91" marR="68591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11</a:t>
                      </a:r>
                    </a:p>
                  </a:txBody>
                  <a:tcPr marL="68591" marR="68591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68591" marR="68591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68591" marR="68591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5638" name="TextBox 4"/>
          <p:cNvSpPr txBox="1">
            <a:spLocks noChangeArrowheads="1"/>
          </p:cNvSpPr>
          <p:nvPr/>
        </p:nvSpPr>
        <p:spPr bwMode="auto">
          <a:xfrm>
            <a:off x="827088" y="1460500"/>
            <a:ext cx="33115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ts val="575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  <a:defRPr sz="2600">
                <a:solidFill>
                  <a:schemeClr val="tx1"/>
                </a:solidFill>
                <a:latin typeface="Cambria" pitchFamily="18" charset="0"/>
              </a:defRPr>
            </a:lvl1pPr>
            <a:lvl2pPr marL="742950" indent="-285750" eaLnBrk="0" hangingPunct="0">
              <a:spcBef>
                <a:spcPts val="375"/>
              </a:spcBef>
              <a:buClr>
                <a:schemeClr val="accent2"/>
              </a:buClr>
              <a:buSzPct val="85000"/>
              <a:buFont typeface="Wingdings 2" pitchFamily="18" charset="2"/>
              <a:buChar char=""/>
              <a:defRPr sz="2400">
                <a:solidFill>
                  <a:schemeClr val="tx1"/>
                </a:solidFill>
                <a:latin typeface="Cambria" pitchFamily="18" charset="0"/>
              </a:defRPr>
            </a:lvl2pPr>
            <a:lvl3pPr marL="1143000" indent="-228600" eaLnBrk="0" hangingPunct="0">
              <a:spcBef>
                <a:spcPts val="375"/>
              </a:spcBef>
              <a:buClr>
                <a:srgbClr val="CFD7C7"/>
              </a:buClr>
              <a:buSzPct val="8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ambria" pitchFamily="18" charset="0"/>
              </a:defRPr>
            </a:lvl3pPr>
            <a:lvl4pPr marL="1600200" indent="-228600" eaLnBrk="0" hangingPunct="0">
              <a:spcBef>
                <a:spcPts val="375"/>
              </a:spcBef>
              <a:buClr>
                <a:srgbClr val="E7BC29"/>
              </a:buClr>
              <a:buSzPct val="80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ambria" pitchFamily="18" charset="0"/>
              </a:defRPr>
            </a:lvl4pPr>
            <a:lvl5pPr marL="2057400" indent="-228600" eaLnBrk="0" hangingPunct="0">
              <a:spcBef>
                <a:spcPts val="375"/>
              </a:spcBef>
              <a:buClr>
                <a:srgbClr val="E7BC29"/>
              </a:buClr>
              <a:buChar char="o"/>
              <a:defRPr sz="2000">
                <a:solidFill>
                  <a:schemeClr val="tx1"/>
                </a:solidFill>
                <a:latin typeface="Cambria" pitchFamily="18" charset="0"/>
              </a:defRPr>
            </a:lvl5pPr>
            <a:lvl6pPr marL="25146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E7BC29"/>
              </a:buClr>
              <a:buChar char="o"/>
              <a:defRPr sz="2000">
                <a:solidFill>
                  <a:schemeClr val="tx1"/>
                </a:solidFill>
                <a:latin typeface="Cambria" pitchFamily="18" charset="0"/>
              </a:defRPr>
            </a:lvl6pPr>
            <a:lvl7pPr marL="29718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E7BC29"/>
              </a:buClr>
              <a:buChar char="o"/>
              <a:defRPr sz="2000">
                <a:solidFill>
                  <a:schemeClr val="tx1"/>
                </a:solidFill>
                <a:latin typeface="Cambria" pitchFamily="18" charset="0"/>
              </a:defRPr>
            </a:lvl7pPr>
            <a:lvl8pPr marL="34290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E7BC29"/>
              </a:buClr>
              <a:buChar char="o"/>
              <a:defRPr sz="2000">
                <a:solidFill>
                  <a:schemeClr val="tx1"/>
                </a:solidFill>
                <a:latin typeface="Cambria" pitchFamily="18" charset="0"/>
              </a:defRPr>
            </a:lvl8pPr>
            <a:lvl9pPr marL="38862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E7BC29"/>
              </a:buClr>
              <a:buChar char="o"/>
              <a:defRPr sz="2000">
                <a:solidFill>
                  <a:schemeClr val="tx1"/>
                </a:solidFill>
                <a:latin typeface="Cambria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800">
                <a:latin typeface="Times New Roman" pitchFamily="18" charset="0"/>
                <a:cs typeface="Times New Roman" pitchFamily="18" charset="0"/>
              </a:rPr>
              <a:t>Физические</a:t>
            </a:r>
          </a:p>
        </p:txBody>
      </p:sp>
      <p:pic>
        <p:nvPicPr>
          <p:cNvPr id="25639" name="Picture 4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331913" y="1819275"/>
            <a:ext cx="6408737" cy="325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9B07F2-A142-46EA-8D8B-DFA607EB3974}" type="slidenum">
              <a:rPr lang="ru-RU" smtClean="0"/>
              <a:pPr>
                <a:defRPr/>
              </a:pPr>
              <a:t>20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Заголовок 1"/>
          <p:cNvSpPr>
            <a:spLocks noGrp="1"/>
          </p:cNvSpPr>
          <p:nvPr>
            <p:ph type="title"/>
          </p:nvPr>
        </p:nvSpPr>
        <p:spPr>
          <a:xfrm>
            <a:off x="900113" y="115888"/>
            <a:ext cx="7772400" cy="936625"/>
          </a:xfrm>
        </p:spPr>
        <p:txBody>
          <a:bodyPr/>
          <a:lstStyle/>
          <a:p>
            <a:r>
              <a:rPr lang="ru-RU" altLang="ru-RU" sz="2800" b="1" smtClean="0"/>
              <a:t>Участие аспирантов 2-го года обучения в конкурсе грантов Правительства СПб</a:t>
            </a:r>
          </a:p>
        </p:txBody>
      </p:sp>
      <p:sp>
        <p:nvSpPr>
          <p:cNvPr id="26627" name="TextBox 4"/>
          <p:cNvSpPr txBox="1">
            <a:spLocks noChangeArrowheads="1"/>
          </p:cNvSpPr>
          <p:nvPr/>
        </p:nvSpPr>
        <p:spPr bwMode="auto">
          <a:xfrm>
            <a:off x="2627313" y="981075"/>
            <a:ext cx="3313112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ts val="575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  <a:defRPr sz="2600">
                <a:solidFill>
                  <a:schemeClr val="tx1"/>
                </a:solidFill>
                <a:latin typeface="Cambria" pitchFamily="18" charset="0"/>
              </a:defRPr>
            </a:lvl1pPr>
            <a:lvl2pPr marL="742950" indent="-285750" eaLnBrk="0" hangingPunct="0">
              <a:spcBef>
                <a:spcPts val="375"/>
              </a:spcBef>
              <a:buClr>
                <a:schemeClr val="accent2"/>
              </a:buClr>
              <a:buSzPct val="85000"/>
              <a:buFont typeface="Wingdings 2" pitchFamily="18" charset="2"/>
              <a:buChar char=""/>
              <a:defRPr sz="2400">
                <a:solidFill>
                  <a:schemeClr val="tx1"/>
                </a:solidFill>
                <a:latin typeface="Cambria" pitchFamily="18" charset="0"/>
              </a:defRPr>
            </a:lvl2pPr>
            <a:lvl3pPr marL="1143000" indent="-228600" eaLnBrk="0" hangingPunct="0">
              <a:spcBef>
                <a:spcPts val="375"/>
              </a:spcBef>
              <a:buClr>
                <a:srgbClr val="CFD7C7"/>
              </a:buClr>
              <a:buSzPct val="8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ambria" pitchFamily="18" charset="0"/>
              </a:defRPr>
            </a:lvl3pPr>
            <a:lvl4pPr marL="1600200" indent="-228600" eaLnBrk="0" hangingPunct="0">
              <a:spcBef>
                <a:spcPts val="375"/>
              </a:spcBef>
              <a:buClr>
                <a:srgbClr val="E7BC29"/>
              </a:buClr>
              <a:buSzPct val="80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ambria" pitchFamily="18" charset="0"/>
              </a:defRPr>
            </a:lvl4pPr>
            <a:lvl5pPr marL="2057400" indent="-228600" eaLnBrk="0" hangingPunct="0">
              <a:spcBef>
                <a:spcPts val="375"/>
              </a:spcBef>
              <a:buClr>
                <a:srgbClr val="E7BC29"/>
              </a:buClr>
              <a:buChar char="o"/>
              <a:defRPr sz="2000">
                <a:solidFill>
                  <a:schemeClr val="tx1"/>
                </a:solidFill>
                <a:latin typeface="Cambria" pitchFamily="18" charset="0"/>
              </a:defRPr>
            </a:lvl5pPr>
            <a:lvl6pPr marL="25146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E7BC29"/>
              </a:buClr>
              <a:buChar char="o"/>
              <a:defRPr sz="2000">
                <a:solidFill>
                  <a:schemeClr val="tx1"/>
                </a:solidFill>
                <a:latin typeface="Cambria" pitchFamily="18" charset="0"/>
              </a:defRPr>
            </a:lvl6pPr>
            <a:lvl7pPr marL="29718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E7BC29"/>
              </a:buClr>
              <a:buChar char="o"/>
              <a:defRPr sz="2000">
                <a:solidFill>
                  <a:schemeClr val="tx1"/>
                </a:solidFill>
                <a:latin typeface="Cambria" pitchFamily="18" charset="0"/>
              </a:defRPr>
            </a:lvl7pPr>
            <a:lvl8pPr marL="34290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E7BC29"/>
              </a:buClr>
              <a:buChar char="o"/>
              <a:defRPr sz="2000">
                <a:solidFill>
                  <a:schemeClr val="tx1"/>
                </a:solidFill>
                <a:latin typeface="Cambria" pitchFamily="18" charset="0"/>
              </a:defRPr>
            </a:lvl8pPr>
            <a:lvl9pPr marL="38862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E7BC29"/>
              </a:buClr>
              <a:buChar char="o"/>
              <a:defRPr sz="2000">
                <a:solidFill>
                  <a:schemeClr val="tx1"/>
                </a:solidFill>
                <a:latin typeface="Cambria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800">
                <a:latin typeface="Times New Roman" pitchFamily="18" charset="0"/>
                <a:cs typeface="Times New Roman" pitchFamily="18" charset="0"/>
              </a:rPr>
              <a:t>Технические</a:t>
            </a: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/>
        </p:nvGraphicFramePr>
        <p:xfrm>
          <a:off x="755650" y="5445125"/>
          <a:ext cx="5832475" cy="1227138"/>
        </p:xfrm>
        <a:graphic>
          <a:graphicData uri="http://schemas.openxmlformats.org/drawingml/2006/table">
            <a:tbl>
              <a:tblPr/>
              <a:tblGrid>
                <a:gridCol w="1008062"/>
                <a:gridCol w="936625"/>
                <a:gridCol w="936625"/>
                <a:gridCol w="1008063"/>
                <a:gridCol w="1008062"/>
                <a:gridCol w="935038"/>
              </a:tblGrid>
              <a:tr h="24542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Институт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ИСИ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ИЭиТС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ИММиТ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ИВТОБ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ИКНиТ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08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Кол-во аспирантов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31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32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19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08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Подано заявок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15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17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16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26658" name="Picture 3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16013" y="1341438"/>
            <a:ext cx="6086475" cy="3933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C294E04-7FF4-4F38-97DE-05AC2D6E4BF4}" type="slidenum">
              <a:rPr lang="ru-RU" smtClean="0"/>
              <a:pPr>
                <a:defRPr/>
              </a:pPr>
              <a:t>21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Заголовок 1"/>
          <p:cNvSpPr>
            <a:spLocks noGrp="1"/>
          </p:cNvSpPr>
          <p:nvPr>
            <p:ph type="title"/>
          </p:nvPr>
        </p:nvSpPr>
        <p:spPr>
          <a:xfrm>
            <a:off x="900113" y="198438"/>
            <a:ext cx="7772400" cy="1143000"/>
          </a:xfrm>
        </p:spPr>
        <p:txBody>
          <a:bodyPr/>
          <a:lstStyle/>
          <a:p>
            <a:r>
              <a:rPr lang="ru-RU" altLang="ru-RU" sz="2800" b="1" smtClean="0"/>
              <a:t>Участие аспирантов 2-го года обучения в конкурсе грантов Правительства СПб</a:t>
            </a:r>
          </a:p>
        </p:txBody>
      </p:sp>
      <p:sp>
        <p:nvSpPr>
          <p:cNvPr id="27651" name="TextBox 4"/>
          <p:cNvSpPr txBox="1">
            <a:spLocks noChangeArrowheads="1"/>
          </p:cNvSpPr>
          <p:nvPr/>
        </p:nvSpPr>
        <p:spPr bwMode="auto">
          <a:xfrm>
            <a:off x="3924300" y="1412875"/>
            <a:ext cx="33115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ts val="575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  <a:defRPr sz="2600">
                <a:solidFill>
                  <a:schemeClr val="tx1"/>
                </a:solidFill>
                <a:latin typeface="Cambria" pitchFamily="18" charset="0"/>
              </a:defRPr>
            </a:lvl1pPr>
            <a:lvl2pPr marL="742950" indent="-285750" eaLnBrk="0" hangingPunct="0">
              <a:spcBef>
                <a:spcPts val="375"/>
              </a:spcBef>
              <a:buClr>
                <a:schemeClr val="accent2"/>
              </a:buClr>
              <a:buSzPct val="85000"/>
              <a:buFont typeface="Wingdings 2" pitchFamily="18" charset="2"/>
              <a:buChar char=""/>
              <a:defRPr sz="2400">
                <a:solidFill>
                  <a:schemeClr val="tx1"/>
                </a:solidFill>
                <a:latin typeface="Cambria" pitchFamily="18" charset="0"/>
              </a:defRPr>
            </a:lvl2pPr>
            <a:lvl3pPr marL="1143000" indent="-228600" eaLnBrk="0" hangingPunct="0">
              <a:spcBef>
                <a:spcPts val="375"/>
              </a:spcBef>
              <a:buClr>
                <a:srgbClr val="CFD7C7"/>
              </a:buClr>
              <a:buSzPct val="8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ambria" pitchFamily="18" charset="0"/>
              </a:defRPr>
            </a:lvl3pPr>
            <a:lvl4pPr marL="1600200" indent="-228600" eaLnBrk="0" hangingPunct="0">
              <a:spcBef>
                <a:spcPts val="375"/>
              </a:spcBef>
              <a:buClr>
                <a:srgbClr val="E7BC29"/>
              </a:buClr>
              <a:buSzPct val="80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ambria" pitchFamily="18" charset="0"/>
              </a:defRPr>
            </a:lvl4pPr>
            <a:lvl5pPr marL="2057400" indent="-228600" eaLnBrk="0" hangingPunct="0">
              <a:spcBef>
                <a:spcPts val="375"/>
              </a:spcBef>
              <a:buClr>
                <a:srgbClr val="E7BC29"/>
              </a:buClr>
              <a:buChar char="o"/>
              <a:defRPr sz="2000">
                <a:solidFill>
                  <a:schemeClr val="tx1"/>
                </a:solidFill>
                <a:latin typeface="Cambria" pitchFamily="18" charset="0"/>
              </a:defRPr>
            </a:lvl5pPr>
            <a:lvl6pPr marL="25146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E7BC29"/>
              </a:buClr>
              <a:buChar char="o"/>
              <a:defRPr sz="2000">
                <a:solidFill>
                  <a:schemeClr val="tx1"/>
                </a:solidFill>
                <a:latin typeface="Cambria" pitchFamily="18" charset="0"/>
              </a:defRPr>
            </a:lvl6pPr>
            <a:lvl7pPr marL="29718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E7BC29"/>
              </a:buClr>
              <a:buChar char="o"/>
              <a:defRPr sz="2000">
                <a:solidFill>
                  <a:schemeClr val="tx1"/>
                </a:solidFill>
                <a:latin typeface="Cambria" pitchFamily="18" charset="0"/>
              </a:defRPr>
            </a:lvl7pPr>
            <a:lvl8pPr marL="34290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E7BC29"/>
              </a:buClr>
              <a:buChar char="o"/>
              <a:defRPr sz="2000">
                <a:solidFill>
                  <a:schemeClr val="tx1"/>
                </a:solidFill>
                <a:latin typeface="Cambria" pitchFamily="18" charset="0"/>
              </a:defRPr>
            </a:lvl8pPr>
            <a:lvl9pPr marL="38862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E7BC29"/>
              </a:buClr>
              <a:buChar char="o"/>
              <a:defRPr sz="2000">
                <a:solidFill>
                  <a:schemeClr val="tx1"/>
                </a:solidFill>
                <a:latin typeface="Cambria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800">
                <a:latin typeface="Times New Roman" pitchFamily="18" charset="0"/>
                <a:cs typeface="Times New Roman" pitchFamily="18" charset="0"/>
              </a:rPr>
              <a:t>Гуманитарные</a:t>
            </a:r>
          </a:p>
        </p:txBody>
      </p:sp>
      <p:graphicFrame>
        <p:nvGraphicFramePr>
          <p:cNvPr id="14" name="Таблица 13"/>
          <p:cNvGraphicFramePr>
            <a:graphicFrameLocks noGrp="1"/>
          </p:cNvGraphicFramePr>
          <p:nvPr/>
        </p:nvGraphicFramePr>
        <p:xfrm>
          <a:off x="395288" y="5229225"/>
          <a:ext cx="6172199" cy="1227138"/>
        </p:xfrm>
        <a:graphic>
          <a:graphicData uri="http://schemas.openxmlformats.org/drawingml/2006/table">
            <a:tbl>
              <a:tblPr/>
              <a:tblGrid>
                <a:gridCol w="1074376"/>
                <a:gridCol w="923367"/>
                <a:gridCol w="855725"/>
                <a:gridCol w="679195"/>
                <a:gridCol w="928086"/>
                <a:gridCol w="855725"/>
                <a:gridCol w="855725"/>
              </a:tblGrid>
              <a:tr h="24542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Институт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73" marR="6857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ИФНТиТ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73" marR="6857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ИПММ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73" marR="6857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73" marR="6857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ИЭИ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73" marR="6857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ГИ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73" marR="6857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ИМОП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73" marR="6857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08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Кол-во аспирантов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73" marR="6857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24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15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73" marR="6857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12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68573" marR="6857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08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Подано заявок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73" marR="6857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18</a:t>
                      </a:r>
                    </a:p>
                  </a:txBody>
                  <a:tcPr marL="68573" marR="6857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6</a:t>
                      </a:r>
                    </a:p>
                  </a:txBody>
                  <a:tcPr marL="68573" marR="6857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73" marR="6857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68573" marR="6857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68573" marR="6857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68573" marR="6857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7686" name="TextBox 4"/>
          <p:cNvSpPr txBox="1">
            <a:spLocks noChangeArrowheads="1"/>
          </p:cNvSpPr>
          <p:nvPr/>
        </p:nvSpPr>
        <p:spPr bwMode="auto">
          <a:xfrm>
            <a:off x="539750" y="1412875"/>
            <a:ext cx="33115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ts val="575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  <a:defRPr sz="2600">
                <a:solidFill>
                  <a:schemeClr val="tx1"/>
                </a:solidFill>
                <a:latin typeface="Cambria" pitchFamily="18" charset="0"/>
              </a:defRPr>
            </a:lvl1pPr>
            <a:lvl2pPr marL="742950" indent="-285750" eaLnBrk="0" hangingPunct="0">
              <a:spcBef>
                <a:spcPts val="375"/>
              </a:spcBef>
              <a:buClr>
                <a:schemeClr val="accent2"/>
              </a:buClr>
              <a:buSzPct val="85000"/>
              <a:buFont typeface="Wingdings 2" pitchFamily="18" charset="2"/>
              <a:buChar char=""/>
              <a:defRPr sz="2400">
                <a:solidFill>
                  <a:schemeClr val="tx1"/>
                </a:solidFill>
                <a:latin typeface="Cambria" pitchFamily="18" charset="0"/>
              </a:defRPr>
            </a:lvl2pPr>
            <a:lvl3pPr marL="1143000" indent="-228600" eaLnBrk="0" hangingPunct="0">
              <a:spcBef>
                <a:spcPts val="375"/>
              </a:spcBef>
              <a:buClr>
                <a:srgbClr val="CFD7C7"/>
              </a:buClr>
              <a:buSzPct val="8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ambria" pitchFamily="18" charset="0"/>
              </a:defRPr>
            </a:lvl3pPr>
            <a:lvl4pPr marL="1600200" indent="-228600" eaLnBrk="0" hangingPunct="0">
              <a:spcBef>
                <a:spcPts val="375"/>
              </a:spcBef>
              <a:buClr>
                <a:srgbClr val="E7BC29"/>
              </a:buClr>
              <a:buSzPct val="80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ambria" pitchFamily="18" charset="0"/>
              </a:defRPr>
            </a:lvl4pPr>
            <a:lvl5pPr marL="2057400" indent="-228600" eaLnBrk="0" hangingPunct="0">
              <a:spcBef>
                <a:spcPts val="375"/>
              </a:spcBef>
              <a:buClr>
                <a:srgbClr val="E7BC29"/>
              </a:buClr>
              <a:buChar char="o"/>
              <a:defRPr sz="2000">
                <a:solidFill>
                  <a:schemeClr val="tx1"/>
                </a:solidFill>
                <a:latin typeface="Cambria" pitchFamily="18" charset="0"/>
              </a:defRPr>
            </a:lvl5pPr>
            <a:lvl6pPr marL="25146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E7BC29"/>
              </a:buClr>
              <a:buChar char="o"/>
              <a:defRPr sz="2000">
                <a:solidFill>
                  <a:schemeClr val="tx1"/>
                </a:solidFill>
                <a:latin typeface="Cambria" pitchFamily="18" charset="0"/>
              </a:defRPr>
            </a:lvl6pPr>
            <a:lvl7pPr marL="29718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E7BC29"/>
              </a:buClr>
              <a:buChar char="o"/>
              <a:defRPr sz="2000">
                <a:solidFill>
                  <a:schemeClr val="tx1"/>
                </a:solidFill>
                <a:latin typeface="Cambria" pitchFamily="18" charset="0"/>
              </a:defRPr>
            </a:lvl7pPr>
            <a:lvl8pPr marL="34290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E7BC29"/>
              </a:buClr>
              <a:buChar char="o"/>
              <a:defRPr sz="2000">
                <a:solidFill>
                  <a:schemeClr val="tx1"/>
                </a:solidFill>
                <a:latin typeface="Cambria" pitchFamily="18" charset="0"/>
              </a:defRPr>
            </a:lvl8pPr>
            <a:lvl9pPr marL="38862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E7BC29"/>
              </a:buClr>
              <a:buChar char="o"/>
              <a:defRPr sz="2000">
                <a:solidFill>
                  <a:schemeClr val="tx1"/>
                </a:solidFill>
                <a:latin typeface="Cambria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800">
                <a:latin typeface="Times New Roman" pitchFamily="18" charset="0"/>
                <a:cs typeface="Times New Roman" pitchFamily="18" charset="0"/>
              </a:rPr>
              <a:t>Физические</a:t>
            </a:r>
          </a:p>
        </p:txBody>
      </p:sp>
      <p:pic>
        <p:nvPicPr>
          <p:cNvPr id="27687" name="Picture 4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42988" y="1881188"/>
            <a:ext cx="6408737" cy="3203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7E622F-787E-41B3-97F8-33E0FF8CF0E9}" type="slidenum">
              <a:rPr lang="ru-RU" smtClean="0"/>
              <a:pPr>
                <a:defRPr/>
              </a:pPr>
              <a:t>22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3000" smtClean="0"/>
              <a:t>Причины, по которым аспиранты второго года обучения не приняли участия в конкурсе</a:t>
            </a: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xmlns="" val="1624727548"/>
              </p:ext>
            </p:extLst>
          </p:nvPr>
        </p:nvGraphicFramePr>
        <p:xfrm>
          <a:off x="755650" y="2060575"/>
          <a:ext cx="3744913" cy="382587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80702"/>
                <a:gridCol w="864211"/>
              </a:tblGrid>
              <a:tr h="381063">
                <a:tc>
                  <a:txBody>
                    <a:bodyPr/>
                    <a:lstStyle/>
                    <a:p>
                      <a:r>
                        <a:rPr lang="ru-RU" sz="1900" dirty="0" smtClean="0"/>
                        <a:t>Утрачена связь</a:t>
                      </a:r>
                      <a:endParaRPr lang="ru-RU" sz="1900" dirty="0"/>
                    </a:p>
                  </a:txBody>
                  <a:tcPr marL="91452" marR="91452" marT="45728" marB="45728"/>
                </a:tc>
                <a:tc>
                  <a:txBody>
                    <a:bodyPr/>
                    <a:lstStyle/>
                    <a:p>
                      <a:r>
                        <a:rPr lang="ru-RU" sz="1900" dirty="0" smtClean="0"/>
                        <a:t>16 %</a:t>
                      </a:r>
                      <a:endParaRPr lang="ru-RU" sz="1900" dirty="0"/>
                    </a:p>
                  </a:txBody>
                  <a:tcPr marL="91452" marR="91452" marT="45728" marB="45728"/>
                </a:tc>
              </a:tr>
              <a:tr h="960280">
                <a:tc>
                  <a:txBody>
                    <a:bodyPr/>
                    <a:lstStyle/>
                    <a:p>
                      <a:r>
                        <a:rPr lang="ru-RU" sz="1900" dirty="0" smtClean="0"/>
                        <a:t>Загруженность на работе (не </a:t>
                      </a:r>
                      <a:r>
                        <a:rPr lang="ru-RU" sz="1900" dirty="0" err="1" smtClean="0"/>
                        <a:t>СПбПУ</a:t>
                      </a:r>
                      <a:r>
                        <a:rPr lang="ru-RU" sz="1900" dirty="0" smtClean="0"/>
                        <a:t>), нет причин</a:t>
                      </a:r>
                      <a:endParaRPr lang="ru-RU" sz="1900" dirty="0"/>
                    </a:p>
                  </a:txBody>
                  <a:tcPr marL="91452" marR="91452" marT="45728" marB="45728"/>
                </a:tc>
                <a:tc>
                  <a:txBody>
                    <a:bodyPr/>
                    <a:lstStyle/>
                    <a:p>
                      <a:r>
                        <a:rPr lang="ru-RU" sz="1900" dirty="0" smtClean="0"/>
                        <a:t>24 %</a:t>
                      </a:r>
                      <a:endParaRPr lang="ru-RU" sz="1900" dirty="0"/>
                    </a:p>
                  </a:txBody>
                  <a:tcPr marL="91452" marR="91452" marT="45728" marB="45728"/>
                </a:tc>
              </a:tr>
              <a:tr h="670671">
                <a:tc>
                  <a:txBody>
                    <a:bodyPr/>
                    <a:lstStyle/>
                    <a:p>
                      <a:r>
                        <a:rPr lang="ru-RU" sz="1900" dirty="0" smtClean="0"/>
                        <a:t>Командировка служебная (не </a:t>
                      </a:r>
                      <a:r>
                        <a:rPr lang="ru-RU" sz="1900" dirty="0" err="1" smtClean="0"/>
                        <a:t>СПбПУ</a:t>
                      </a:r>
                      <a:r>
                        <a:rPr lang="ru-RU" sz="1900" dirty="0" smtClean="0"/>
                        <a:t>)</a:t>
                      </a:r>
                      <a:endParaRPr lang="ru-RU" sz="1900" dirty="0"/>
                    </a:p>
                  </a:txBody>
                  <a:tcPr marL="91452" marR="91452" marT="45728" marB="45728"/>
                </a:tc>
                <a:tc>
                  <a:txBody>
                    <a:bodyPr/>
                    <a:lstStyle/>
                    <a:p>
                      <a:r>
                        <a:rPr lang="ru-RU" sz="1900" dirty="0" smtClean="0"/>
                        <a:t>20 %</a:t>
                      </a:r>
                      <a:endParaRPr lang="ru-RU" sz="1900" dirty="0"/>
                    </a:p>
                  </a:txBody>
                  <a:tcPr marL="91452" marR="91452" marT="45728" marB="45728"/>
                </a:tc>
              </a:tr>
              <a:tr h="381063">
                <a:tc>
                  <a:txBody>
                    <a:bodyPr/>
                    <a:lstStyle/>
                    <a:p>
                      <a:r>
                        <a:rPr lang="ru-RU" sz="1900" dirty="0" smtClean="0"/>
                        <a:t>Командировка</a:t>
                      </a:r>
                      <a:r>
                        <a:rPr lang="ru-RU" sz="1900" baseline="0" dirty="0" smtClean="0"/>
                        <a:t> научная</a:t>
                      </a:r>
                      <a:endParaRPr lang="ru-RU" sz="1900" dirty="0"/>
                    </a:p>
                  </a:txBody>
                  <a:tcPr marL="91452" marR="91452" marT="45728" marB="45728"/>
                </a:tc>
                <a:tc>
                  <a:txBody>
                    <a:bodyPr/>
                    <a:lstStyle/>
                    <a:p>
                      <a:r>
                        <a:rPr lang="ru-RU" sz="1900" dirty="0" smtClean="0"/>
                        <a:t>4 %</a:t>
                      </a:r>
                      <a:endParaRPr lang="ru-RU" sz="1900" dirty="0"/>
                    </a:p>
                  </a:txBody>
                  <a:tcPr marL="91452" marR="91452" marT="45728" marB="45728"/>
                </a:tc>
              </a:tr>
              <a:tr h="381063">
                <a:tc>
                  <a:txBody>
                    <a:bodyPr/>
                    <a:lstStyle/>
                    <a:p>
                      <a:r>
                        <a:rPr lang="ru-RU" sz="1900" dirty="0" smtClean="0"/>
                        <a:t>Не имел информации</a:t>
                      </a:r>
                      <a:endParaRPr lang="ru-RU" sz="1900" dirty="0"/>
                    </a:p>
                  </a:txBody>
                  <a:tcPr marL="91452" marR="91452" marT="45728" marB="45728"/>
                </a:tc>
                <a:tc>
                  <a:txBody>
                    <a:bodyPr/>
                    <a:lstStyle/>
                    <a:p>
                      <a:r>
                        <a:rPr lang="ru-RU" sz="1900" dirty="0" smtClean="0"/>
                        <a:t>8 %</a:t>
                      </a:r>
                      <a:endParaRPr lang="ru-RU" sz="1900" dirty="0"/>
                    </a:p>
                  </a:txBody>
                  <a:tcPr marL="91452" marR="91452" marT="45728" marB="45728"/>
                </a:tc>
              </a:tr>
              <a:tr h="670671">
                <a:tc>
                  <a:txBody>
                    <a:bodyPr/>
                    <a:lstStyle/>
                    <a:p>
                      <a:r>
                        <a:rPr lang="ru-RU" sz="1900" dirty="0" smtClean="0"/>
                        <a:t>Не гражданин РФ (условия конкурса)</a:t>
                      </a:r>
                      <a:endParaRPr lang="ru-RU" sz="1900" dirty="0"/>
                    </a:p>
                  </a:txBody>
                  <a:tcPr marL="91452" marR="91452" marT="45728" marB="45728"/>
                </a:tc>
                <a:tc>
                  <a:txBody>
                    <a:bodyPr/>
                    <a:lstStyle/>
                    <a:p>
                      <a:r>
                        <a:rPr lang="ru-RU" sz="1900" dirty="0" smtClean="0"/>
                        <a:t>12 %</a:t>
                      </a:r>
                      <a:endParaRPr lang="ru-RU" sz="1900" dirty="0"/>
                    </a:p>
                  </a:txBody>
                  <a:tcPr marL="91452" marR="91452" marT="45728" marB="45728"/>
                </a:tc>
              </a:tr>
              <a:tr h="381063">
                <a:tc>
                  <a:txBody>
                    <a:bodyPr/>
                    <a:lstStyle/>
                    <a:p>
                      <a:r>
                        <a:rPr lang="ru-RU" sz="1900" dirty="0" smtClean="0"/>
                        <a:t>Прочие</a:t>
                      </a:r>
                      <a:endParaRPr lang="ru-RU" sz="1900" dirty="0"/>
                    </a:p>
                  </a:txBody>
                  <a:tcPr marL="91452" marR="91452" marT="45728" marB="45728"/>
                </a:tc>
                <a:tc>
                  <a:txBody>
                    <a:bodyPr/>
                    <a:lstStyle/>
                    <a:p>
                      <a:r>
                        <a:rPr lang="ru-RU" sz="1900" dirty="0" smtClean="0"/>
                        <a:t>16 %</a:t>
                      </a:r>
                      <a:endParaRPr lang="ru-RU" sz="1900" dirty="0"/>
                    </a:p>
                  </a:txBody>
                  <a:tcPr marL="91452" marR="91452" marT="45728" marB="45728"/>
                </a:tc>
              </a:tr>
            </a:tbl>
          </a:graphicData>
        </a:graphic>
      </p:graphicFrame>
      <p:pic>
        <p:nvPicPr>
          <p:cNvPr id="28701" name="Picture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435600" y="1700213"/>
            <a:ext cx="2819400" cy="2609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702" name="Picture 7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219700" y="4365625"/>
            <a:ext cx="3240088" cy="1797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CBE0145-B116-490C-9EBE-A339927E575B}" type="slidenum">
              <a:rPr lang="ru-RU" smtClean="0"/>
              <a:pPr>
                <a:defRPr/>
              </a:pPr>
              <a:t>23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900113" y="1196975"/>
            <a:ext cx="7772400" cy="5256213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1. Лучшие показатели:</a:t>
            </a:r>
          </a:p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Студенты:</a:t>
            </a:r>
          </a:p>
          <a:p>
            <a:pPr marL="450850" indent="-450850" eaLnBrk="1" fontAlgn="auto" hangingPunct="1">
              <a:spcBef>
                <a:spcPts val="580"/>
              </a:spcBef>
              <a:spcAft>
                <a:spcPts val="0"/>
              </a:spcAft>
              <a:buClrTx/>
              <a:buFont typeface="+mj-lt"/>
              <a:buAutoNum type="romanUcPeriod"/>
              <a:defRPr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Институт физ.,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нанотехн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. и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телеком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12,86 (2014 – второе место)</a:t>
            </a:r>
          </a:p>
          <a:p>
            <a:pPr marL="450850" indent="-450850" eaLnBrk="1" fontAlgn="auto" hangingPunct="1">
              <a:spcBef>
                <a:spcPts val="580"/>
              </a:spcBef>
              <a:spcAft>
                <a:spcPts val="0"/>
              </a:spcAft>
              <a:buClrTx/>
              <a:buFont typeface="+mj-lt"/>
              <a:buAutoNum type="romanUcPeriod"/>
              <a:defRPr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Институт комп. наук и технологий – 10,36 (2014 – первое место)</a:t>
            </a:r>
          </a:p>
          <a:p>
            <a:pPr marL="400050" indent="-400050" eaLnBrk="1" fontAlgn="auto" hangingPunct="1">
              <a:spcBef>
                <a:spcPts val="580"/>
              </a:spcBef>
              <a:spcAft>
                <a:spcPts val="0"/>
              </a:spcAft>
              <a:buClrTx/>
              <a:buFont typeface="+mj-lt"/>
              <a:buAutoNum type="romanUcPeriod"/>
              <a:defRPr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Гуманитарный институт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7,8</a:t>
            </a:r>
            <a:endParaRPr lang="ru-RU" sz="1800" dirty="0">
              <a:latin typeface="Times New Roman" pitchFamily="18" charset="0"/>
              <a:cs typeface="Times New Roman" pitchFamily="18" charset="0"/>
            </a:endParaRPr>
          </a:p>
          <a:p>
            <a:pPr marL="274320" indent="-274320" eaLnBrk="1" fontAlgn="auto" hangingPunct="1">
              <a:spcBef>
                <a:spcPts val="180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Аспиранты</a:t>
            </a: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441325" indent="-441325" eaLnBrk="1" fontAlgn="auto" hangingPunct="1">
              <a:spcBef>
                <a:spcPts val="580"/>
              </a:spcBef>
              <a:spcAft>
                <a:spcPts val="0"/>
              </a:spcAft>
              <a:buClrTx/>
              <a:buFont typeface="+mj-lt"/>
              <a:buAutoNum type="romanUcPeriod"/>
              <a:defRPr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Инженерно-строительный институт – 51,7 </a:t>
            </a:r>
          </a:p>
          <a:p>
            <a:pPr marL="441325" indent="-441325" eaLnBrk="1" fontAlgn="auto" hangingPunct="1">
              <a:spcBef>
                <a:spcPts val="580"/>
              </a:spcBef>
              <a:spcAft>
                <a:spcPts val="0"/>
              </a:spcAft>
              <a:buClrTx/>
              <a:buFont typeface="+mj-lt"/>
              <a:buAutoNum type="romanUcPeriod"/>
              <a:defRPr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Институт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ПМиМ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– 46,2</a:t>
            </a:r>
          </a:p>
          <a:p>
            <a:pPr marL="441325" indent="-441325" eaLnBrk="1" fontAlgn="auto" hangingPunct="1">
              <a:spcBef>
                <a:spcPts val="580"/>
              </a:spcBef>
              <a:spcAft>
                <a:spcPts val="0"/>
              </a:spcAft>
              <a:buClrTx/>
              <a:buFont typeface="+mj-lt"/>
              <a:buAutoNum type="romanUcPeriod"/>
              <a:defRPr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Институт комп. наук и технологий– 45,0 (2014 – второе место)</a:t>
            </a:r>
          </a:p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2. Имеют высокий потенциал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ИММиТ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ИФНиТ</a:t>
            </a: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Показали результат 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ниже своих возможностей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ИЭиТС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, ИВТОБ, ИЭИ</a:t>
            </a:r>
          </a:p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468313" y="260350"/>
            <a:ext cx="8229600" cy="1143000"/>
          </a:xfrm>
          <a:prstGeom prst="rect">
            <a:avLst/>
          </a:prstGeom>
        </p:spPr>
        <p:txBody>
          <a:bodyPr anchor="ctr"/>
          <a:lstStyle/>
          <a:p>
            <a:pPr algn="ctr" fontAlgn="auto">
              <a:spcAft>
                <a:spcPts val="0"/>
              </a:spcAft>
              <a:defRPr/>
            </a:pPr>
            <a:r>
              <a:rPr lang="ru-RU" sz="28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Результаты по активности, %:</a:t>
            </a: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B4BE571-D8F5-4CC1-86D3-6115C31C43FB}" type="slidenum">
              <a:rPr lang="ru-RU" smtClean="0"/>
              <a:pPr>
                <a:defRPr/>
              </a:pPr>
              <a:t>24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Заголовок 1"/>
          <p:cNvSpPr>
            <a:spLocks noGrp="1"/>
          </p:cNvSpPr>
          <p:nvPr>
            <p:ph type="title"/>
          </p:nvPr>
        </p:nvSpPr>
        <p:spPr>
          <a:xfrm>
            <a:off x="900113" y="476250"/>
            <a:ext cx="7772400" cy="1143000"/>
          </a:xfrm>
        </p:spPr>
        <p:txBody>
          <a:bodyPr/>
          <a:lstStyle/>
          <a:p>
            <a:r>
              <a:rPr lang="ru-RU" altLang="ru-RU" sz="2800" b="1" smtClean="0"/>
              <a:t>Интегральные показатели по участию университета в конкурсе грантов Правительства Санкт-Петербурга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755650" y="1484313"/>
            <a:ext cx="8064500" cy="4572000"/>
          </a:xfrm>
        </p:spPr>
        <p:txBody>
          <a:bodyPr/>
          <a:lstStyle/>
          <a:p>
            <a:pPr marL="514350" indent="-514350">
              <a:buFont typeface="+mj-lt"/>
              <a:buAutoNum type="arabicPeriod"/>
              <a:defRPr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Font typeface="+mj-lt"/>
              <a:buAutoNum type="arabicPeriod"/>
              <a:defRPr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Подано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заявок студентами =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349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(в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2014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г. =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459)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Font typeface="+mj-lt"/>
              <a:buAutoNum type="arabicPeriod"/>
              <a:defRPr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Степень участия студентов 4-6 курсов =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7,14 % (в 2014 г. = 7,8 %)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Font typeface="+mj-lt"/>
              <a:buAutoNum type="arabicPeriod"/>
              <a:defRPr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Подано заявок аспирантами =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184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(в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2014 г. = 185)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Font typeface="+mj-lt"/>
              <a:buAutoNum type="arabicPeriod"/>
              <a:defRPr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Степень участия очных аспирантов =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39,8 % (в 2014 г. = 33,2 %)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Степень участия аспирантов 2-го года = 55.3 % (в 2014г. =72,7 %)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Font typeface="+mj-lt"/>
              <a:buAutoNum type="arabicPeriod"/>
              <a:defRPr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Выполнили среднегодовые показатели при подаче заявок и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по студентам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и по аспирантам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институты: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ИФНиТ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, ИМОП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Не выполнили среднегодовые показатели при подаче заявок институты: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ИСИ,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ИММиТ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ИЭиТС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ИППМиМ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ИКНиТ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, ИВТОБ, ИЭИ, ГИ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Font typeface="Wingdings 2" pitchFamily="18" charset="2"/>
              <a:buNone/>
              <a:defRPr/>
            </a:pPr>
            <a:endParaRPr lang="ru-RU" sz="1800" dirty="0"/>
          </a:p>
          <a:p>
            <a:pPr>
              <a:defRPr/>
            </a:pPr>
            <a:endParaRPr lang="ru-RU" sz="1800" dirty="0"/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04AB6F-313E-40FD-B077-270D888B186A}" type="slidenum">
              <a:rPr lang="ru-RU" smtClean="0"/>
              <a:pPr>
                <a:defRPr/>
              </a:pPr>
              <a:t>25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Заголовок 1"/>
          <p:cNvSpPr>
            <a:spLocks noGrp="1"/>
          </p:cNvSpPr>
          <p:nvPr>
            <p:ph type="title"/>
          </p:nvPr>
        </p:nvSpPr>
        <p:spPr>
          <a:xfrm>
            <a:off x="539750" y="692150"/>
            <a:ext cx="8132763" cy="792163"/>
          </a:xfrm>
        </p:spPr>
        <p:txBody>
          <a:bodyPr/>
          <a:lstStyle/>
          <a:p>
            <a:pPr algn="ctr"/>
            <a:r>
              <a:rPr lang="ru-RU" altLang="ru-RU" sz="2600" b="1" smtClean="0"/>
              <a:t>ПРОБЛЕМЫ </a:t>
            </a:r>
            <a:br>
              <a:rPr lang="ru-RU" altLang="ru-RU" sz="2600" b="1" smtClean="0"/>
            </a:br>
            <a:r>
              <a:rPr lang="ru-RU" altLang="ru-RU" sz="2600" b="1" smtClean="0"/>
              <a:t>развития конкурсной деятельности</a:t>
            </a:r>
            <a:r>
              <a:rPr lang="ru-RU" altLang="ru-RU" sz="2600" smtClean="0"/>
              <a:t/>
            </a:r>
            <a:br>
              <a:rPr lang="ru-RU" altLang="ru-RU" sz="2600" smtClean="0"/>
            </a:br>
            <a:r>
              <a:rPr lang="ru-RU" altLang="ru-RU" sz="2600" b="1" smtClean="0"/>
              <a:t>молодых ученых</a:t>
            </a:r>
          </a:p>
        </p:txBody>
      </p:sp>
      <p:sp>
        <p:nvSpPr>
          <p:cNvPr id="31747" name="TextBox 3"/>
          <p:cNvSpPr txBox="1">
            <a:spLocks noChangeArrowheads="1"/>
          </p:cNvSpPr>
          <p:nvPr/>
        </p:nvSpPr>
        <p:spPr bwMode="auto">
          <a:xfrm>
            <a:off x="684213" y="1412875"/>
            <a:ext cx="7848600" cy="5062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spcBef>
                <a:spcPts val="575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  <a:defRPr sz="2600">
                <a:solidFill>
                  <a:schemeClr val="tx1"/>
                </a:solidFill>
                <a:latin typeface="Cambria" pitchFamily="18" charset="0"/>
              </a:defRPr>
            </a:lvl1pPr>
            <a:lvl2pPr marL="742950" indent="-285750" eaLnBrk="0" hangingPunct="0">
              <a:spcBef>
                <a:spcPts val="375"/>
              </a:spcBef>
              <a:buClr>
                <a:schemeClr val="accent2"/>
              </a:buClr>
              <a:buSzPct val="85000"/>
              <a:buFont typeface="Wingdings 2" pitchFamily="18" charset="2"/>
              <a:buChar char=""/>
              <a:defRPr sz="2400">
                <a:solidFill>
                  <a:schemeClr val="tx1"/>
                </a:solidFill>
                <a:latin typeface="Cambria" pitchFamily="18" charset="0"/>
              </a:defRPr>
            </a:lvl2pPr>
            <a:lvl3pPr marL="1143000" indent="-228600" eaLnBrk="0" hangingPunct="0">
              <a:spcBef>
                <a:spcPts val="375"/>
              </a:spcBef>
              <a:buClr>
                <a:srgbClr val="CFD7C7"/>
              </a:buClr>
              <a:buSzPct val="8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ambria" pitchFamily="18" charset="0"/>
              </a:defRPr>
            </a:lvl3pPr>
            <a:lvl4pPr marL="1600200" indent="-228600" eaLnBrk="0" hangingPunct="0">
              <a:spcBef>
                <a:spcPts val="375"/>
              </a:spcBef>
              <a:buClr>
                <a:srgbClr val="E7BC29"/>
              </a:buClr>
              <a:buSzPct val="80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ambria" pitchFamily="18" charset="0"/>
              </a:defRPr>
            </a:lvl4pPr>
            <a:lvl5pPr marL="2057400" indent="-228600" eaLnBrk="0" hangingPunct="0">
              <a:spcBef>
                <a:spcPts val="375"/>
              </a:spcBef>
              <a:buClr>
                <a:srgbClr val="E7BC29"/>
              </a:buClr>
              <a:buChar char="o"/>
              <a:defRPr sz="2000">
                <a:solidFill>
                  <a:schemeClr val="tx1"/>
                </a:solidFill>
                <a:latin typeface="Cambria" pitchFamily="18" charset="0"/>
              </a:defRPr>
            </a:lvl5pPr>
            <a:lvl6pPr marL="25146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E7BC29"/>
              </a:buClr>
              <a:buChar char="o"/>
              <a:defRPr sz="2000">
                <a:solidFill>
                  <a:schemeClr val="tx1"/>
                </a:solidFill>
                <a:latin typeface="Cambria" pitchFamily="18" charset="0"/>
              </a:defRPr>
            </a:lvl6pPr>
            <a:lvl7pPr marL="29718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E7BC29"/>
              </a:buClr>
              <a:buChar char="o"/>
              <a:defRPr sz="2000">
                <a:solidFill>
                  <a:schemeClr val="tx1"/>
                </a:solidFill>
                <a:latin typeface="Cambria" pitchFamily="18" charset="0"/>
              </a:defRPr>
            </a:lvl7pPr>
            <a:lvl8pPr marL="34290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E7BC29"/>
              </a:buClr>
              <a:buChar char="o"/>
              <a:defRPr sz="2000">
                <a:solidFill>
                  <a:schemeClr val="tx1"/>
                </a:solidFill>
                <a:latin typeface="Cambria" pitchFamily="18" charset="0"/>
              </a:defRPr>
            </a:lvl8pPr>
            <a:lvl9pPr marL="38862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E7BC29"/>
              </a:buClr>
              <a:buChar char="o"/>
              <a:defRPr sz="2000">
                <a:solidFill>
                  <a:schemeClr val="tx1"/>
                </a:solidFill>
                <a:latin typeface="Cambria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AutoNum type="arabicPeriod"/>
            </a:pPr>
            <a:r>
              <a:rPr lang="ru-RU" altLang="ru-RU" sz="1900">
                <a:latin typeface="Arial" charset="0"/>
              </a:rPr>
              <a:t>Отсутствует Концепция и Программа развития молодежной науки Университета, в том числе и по участию в конкурсах научных работ, отражающие ресурсные, организационные, финансовые, информационные и др. направления деятельности.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AutoNum type="arabicPeriod"/>
            </a:pPr>
            <a:endParaRPr lang="ru-RU" altLang="ru-RU" sz="1900">
              <a:latin typeface="Arial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AutoNum type="arabicPeriod"/>
            </a:pPr>
            <a:r>
              <a:rPr lang="ru-RU" altLang="ru-RU" sz="1900">
                <a:latin typeface="Arial" charset="0"/>
              </a:rPr>
              <a:t>Отсутствует механизм учета результатов молодежных конкурсов при оценке научной деятельности Институтов.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AutoNum type="arabicPeriod"/>
            </a:pPr>
            <a:endParaRPr lang="ru-RU" altLang="ru-RU" sz="1900">
              <a:latin typeface="Arial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AutoNum type="arabicPeriod"/>
            </a:pPr>
            <a:r>
              <a:rPr lang="ru-RU" altLang="ru-RU" sz="1900">
                <a:latin typeface="Arial" charset="0"/>
              </a:rPr>
              <a:t>Отсутствует достаточная мотивация у участников конкурсов (студенты, аспиранты), а также Институтов (зам. директора по НИР, зам. директора по НИРС, директор Института, зав. кафедрой) в необходимости участия в конкурсах.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AutoNum type="arabicPeriod"/>
            </a:pPr>
            <a:endParaRPr lang="ru-RU" altLang="ru-RU" sz="1900">
              <a:latin typeface="Arial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AutoNum type="arabicPeriod"/>
            </a:pPr>
            <a:r>
              <a:rPr lang="ru-RU" altLang="ru-RU" sz="1900">
                <a:latin typeface="Arial" charset="0"/>
              </a:rPr>
              <a:t>Нет единой базы Участников, сбора, учета, обработки и анализа данных, доведения информации в рамках проводимых конкурсов.</a:t>
            </a: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A66F12F-035F-4503-AC2E-36AA6256946B}" type="slidenum">
              <a:rPr lang="ru-RU" smtClean="0"/>
              <a:pPr>
                <a:defRPr/>
              </a:pPr>
              <a:t>26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Заголовок 1"/>
          <p:cNvSpPr>
            <a:spLocks noGrp="1"/>
          </p:cNvSpPr>
          <p:nvPr>
            <p:ph type="title"/>
          </p:nvPr>
        </p:nvSpPr>
        <p:spPr>
          <a:xfrm>
            <a:off x="539750" y="692150"/>
            <a:ext cx="8132763" cy="792163"/>
          </a:xfrm>
        </p:spPr>
        <p:txBody>
          <a:bodyPr/>
          <a:lstStyle/>
          <a:p>
            <a:pPr algn="ctr"/>
            <a:r>
              <a:rPr lang="ru-RU" altLang="ru-RU" sz="2200" b="1" smtClean="0"/>
              <a:t>ПРЕДЛОЖЕНИЯ</a:t>
            </a:r>
            <a:r>
              <a:rPr lang="ru-RU" altLang="ru-RU" sz="2200" smtClean="0"/>
              <a:t/>
            </a:r>
            <a:br>
              <a:rPr lang="ru-RU" altLang="ru-RU" sz="2200" smtClean="0"/>
            </a:br>
            <a:r>
              <a:rPr lang="ru-RU" altLang="ru-RU" sz="2200" b="1" smtClean="0"/>
              <a:t>по совершенствованию организации участия университета в молодежных конкурсах научных работ</a:t>
            </a:r>
          </a:p>
        </p:txBody>
      </p:sp>
      <p:sp>
        <p:nvSpPr>
          <p:cNvPr id="32771" name="TextBox 3"/>
          <p:cNvSpPr txBox="1">
            <a:spLocks noChangeArrowheads="1"/>
          </p:cNvSpPr>
          <p:nvPr/>
        </p:nvSpPr>
        <p:spPr bwMode="auto">
          <a:xfrm>
            <a:off x="468313" y="1557338"/>
            <a:ext cx="8280400" cy="452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spcBef>
                <a:spcPts val="575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  <a:defRPr sz="2600">
                <a:solidFill>
                  <a:schemeClr val="tx1"/>
                </a:solidFill>
                <a:latin typeface="Cambria" pitchFamily="18" charset="0"/>
              </a:defRPr>
            </a:lvl1pPr>
            <a:lvl2pPr marL="742950" indent="-285750" eaLnBrk="0" hangingPunct="0">
              <a:spcBef>
                <a:spcPts val="375"/>
              </a:spcBef>
              <a:buClr>
                <a:schemeClr val="accent2"/>
              </a:buClr>
              <a:buSzPct val="85000"/>
              <a:buFont typeface="Wingdings 2" pitchFamily="18" charset="2"/>
              <a:buChar char=""/>
              <a:defRPr sz="2400">
                <a:solidFill>
                  <a:schemeClr val="tx1"/>
                </a:solidFill>
                <a:latin typeface="Cambria" pitchFamily="18" charset="0"/>
              </a:defRPr>
            </a:lvl2pPr>
            <a:lvl3pPr marL="1143000" indent="-228600" eaLnBrk="0" hangingPunct="0">
              <a:spcBef>
                <a:spcPts val="375"/>
              </a:spcBef>
              <a:buClr>
                <a:srgbClr val="CFD7C7"/>
              </a:buClr>
              <a:buSzPct val="8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ambria" pitchFamily="18" charset="0"/>
              </a:defRPr>
            </a:lvl3pPr>
            <a:lvl4pPr marL="1600200" indent="-228600" eaLnBrk="0" hangingPunct="0">
              <a:spcBef>
                <a:spcPts val="375"/>
              </a:spcBef>
              <a:buClr>
                <a:srgbClr val="E7BC29"/>
              </a:buClr>
              <a:buSzPct val="80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ambria" pitchFamily="18" charset="0"/>
              </a:defRPr>
            </a:lvl4pPr>
            <a:lvl5pPr marL="2057400" indent="-228600" eaLnBrk="0" hangingPunct="0">
              <a:spcBef>
                <a:spcPts val="375"/>
              </a:spcBef>
              <a:buClr>
                <a:srgbClr val="E7BC29"/>
              </a:buClr>
              <a:buChar char="o"/>
              <a:defRPr sz="2000">
                <a:solidFill>
                  <a:schemeClr val="tx1"/>
                </a:solidFill>
                <a:latin typeface="Cambria" pitchFamily="18" charset="0"/>
              </a:defRPr>
            </a:lvl5pPr>
            <a:lvl6pPr marL="25146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E7BC29"/>
              </a:buClr>
              <a:buChar char="o"/>
              <a:defRPr sz="2000">
                <a:solidFill>
                  <a:schemeClr val="tx1"/>
                </a:solidFill>
                <a:latin typeface="Cambria" pitchFamily="18" charset="0"/>
              </a:defRPr>
            </a:lvl6pPr>
            <a:lvl7pPr marL="29718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E7BC29"/>
              </a:buClr>
              <a:buChar char="o"/>
              <a:defRPr sz="2000">
                <a:solidFill>
                  <a:schemeClr val="tx1"/>
                </a:solidFill>
                <a:latin typeface="Cambria" pitchFamily="18" charset="0"/>
              </a:defRPr>
            </a:lvl7pPr>
            <a:lvl8pPr marL="34290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E7BC29"/>
              </a:buClr>
              <a:buChar char="o"/>
              <a:defRPr sz="2000">
                <a:solidFill>
                  <a:schemeClr val="tx1"/>
                </a:solidFill>
                <a:latin typeface="Cambria" pitchFamily="18" charset="0"/>
              </a:defRPr>
            </a:lvl8pPr>
            <a:lvl9pPr marL="38862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E7BC29"/>
              </a:buClr>
              <a:buChar char="o"/>
              <a:defRPr sz="2000">
                <a:solidFill>
                  <a:schemeClr val="tx1"/>
                </a:solidFill>
                <a:latin typeface="Cambria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AutoNum type="arabicPeriod"/>
            </a:pPr>
            <a:r>
              <a:rPr lang="ru-RU" altLang="ru-RU" sz="1800">
                <a:latin typeface="Arial" charset="0"/>
              </a:rPr>
              <a:t>Разработать Концепцию и Программу развития молодежной науки Университета в которых уточнить понятия «молодежная наука», критерии и показатели ее оценки, мероприятия по развитию и повышению эффективности, координации деятельности, включая взаимодействие структурных подразделений СПбПУ и сторонних организаций.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AutoNum type="arabicPeriod"/>
            </a:pPr>
            <a:r>
              <a:rPr lang="ru-RU" altLang="ru-RU" sz="1800">
                <a:latin typeface="Arial" charset="0"/>
              </a:rPr>
              <a:t>Разработать Положение по учету результатов молодежных конкурсов при оценке научной деятельности Институтов.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AutoNum type="arabicPeriod"/>
            </a:pPr>
            <a:r>
              <a:rPr lang="ru-RU" altLang="ru-RU" sz="1800">
                <a:latin typeface="Arial" charset="0"/>
              </a:rPr>
              <a:t>Разработать Положение об аттестации аспирантов, включив в него раздел об участии аспирантов в конкурсах научных работ.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AutoNum type="arabicPeriod"/>
            </a:pPr>
            <a:r>
              <a:rPr lang="ru-RU" altLang="ru-RU" sz="1800">
                <a:latin typeface="Arial" charset="0"/>
              </a:rPr>
              <a:t>Разработать предложения по дополнительному стимулированию участия Институтов в конкурсах научных работ студентов, аспирантов и молодых ученых, в том числе в рамках Программы 5-100-2020.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AutoNum type="arabicPeriod"/>
            </a:pPr>
            <a:r>
              <a:rPr lang="ru-RU" altLang="ru-RU" sz="1800">
                <a:latin typeface="Arial" charset="0"/>
              </a:rPr>
              <a:t>Продолжить работу по формированию единой базы Участников, сбора, учета, обработки и анализа данных, доведения информации в рамках проводимых конкурсов.</a:t>
            </a: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0E4D6EF-5461-4CD1-A866-78B3DCD6C7A3}" type="slidenum">
              <a:rPr lang="ru-RU" smtClean="0"/>
              <a:pPr>
                <a:defRPr/>
              </a:pPr>
              <a:t>27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2800" b="1" smtClean="0"/>
              <a:t>Результаты участия СПбПУ в конкурсе грантов Президента РФ для молодых ученых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827088" y="1484313"/>
          <a:ext cx="7777162" cy="4662486"/>
        </p:xfrm>
        <a:graphic>
          <a:graphicData uri="http://schemas.openxmlformats.org/drawingml/2006/table">
            <a:tbl>
              <a:tblPr/>
              <a:tblGrid>
                <a:gridCol w="1296034"/>
                <a:gridCol w="2902934"/>
                <a:gridCol w="856375"/>
                <a:gridCol w="855429"/>
                <a:gridCol w="933195"/>
                <a:gridCol w="933195"/>
              </a:tblGrid>
              <a:tr h="606511">
                <a:tc gridSpan="6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Рейтинг СПбПУ среди вузов РФ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8937" marR="4893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8938" marR="48938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8938" marR="48938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8937" marR="4893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1026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Рейтинг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2015 г.</a:t>
                      </a:r>
                    </a:p>
                  </a:txBody>
                  <a:tcPr marL="48937" marR="4893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Университеты</a:t>
                      </a:r>
                    </a:p>
                  </a:txBody>
                  <a:tcPr marL="48937" marR="4893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Кол-во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победителей</a:t>
                      </a:r>
                    </a:p>
                  </a:txBody>
                  <a:tcPr marL="48937" marR="4893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8938" marR="48938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8938" marR="48938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8937" marR="4893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5513"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kumimoji="0" lang="ru-RU" sz="18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kumimoji="0" lang="ru-RU" sz="18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2012</a:t>
                      </a:r>
                    </a:p>
                  </a:txBody>
                  <a:tcPr marL="68578" marR="685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2013</a:t>
                      </a:r>
                    </a:p>
                  </a:txBody>
                  <a:tcPr marL="68578" marR="685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2014</a:t>
                      </a:r>
                    </a:p>
                  </a:txBody>
                  <a:tcPr marL="68578" marR="685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2015</a:t>
                      </a:r>
                    </a:p>
                  </a:txBody>
                  <a:tcPr marL="68578" marR="685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551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68578" marR="685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МГУ</a:t>
                      </a:r>
                    </a:p>
                  </a:txBody>
                  <a:tcPr marL="68578" marR="685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11</a:t>
                      </a:r>
                    </a:p>
                  </a:txBody>
                  <a:tcPr marL="68578" marR="685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20</a:t>
                      </a:r>
                    </a:p>
                  </a:txBody>
                  <a:tcPr marL="68578" marR="685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18</a:t>
                      </a:r>
                    </a:p>
                  </a:txBody>
                  <a:tcPr marL="68578" marR="685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21</a:t>
                      </a:r>
                    </a:p>
                  </a:txBody>
                  <a:tcPr marL="68578" marR="685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551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68578" marR="685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СПбГУ</a:t>
                      </a:r>
                    </a:p>
                  </a:txBody>
                  <a:tcPr marL="68578" marR="685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</a:t>
                      </a:r>
                    </a:p>
                  </a:txBody>
                  <a:tcPr marL="68578" marR="685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12</a:t>
                      </a:r>
                    </a:p>
                  </a:txBody>
                  <a:tcPr marL="68578" marR="685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12</a:t>
                      </a:r>
                    </a:p>
                  </a:txBody>
                  <a:tcPr marL="68578" marR="685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12</a:t>
                      </a:r>
                    </a:p>
                  </a:txBody>
                  <a:tcPr marL="68578" marR="685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551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3-4</a:t>
                      </a:r>
                    </a:p>
                  </a:txBody>
                  <a:tcPr marL="68578" marR="685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МГТУ им. Баумана</a:t>
                      </a:r>
                    </a:p>
                  </a:txBody>
                  <a:tcPr marL="68578" marR="685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</a:t>
                      </a:r>
                    </a:p>
                  </a:txBody>
                  <a:tcPr marL="68578" marR="685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</a:t>
                      </a:r>
                    </a:p>
                  </a:txBody>
                  <a:tcPr marL="68578" marR="685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</a:t>
                      </a:r>
                    </a:p>
                  </a:txBody>
                  <a:tcPr marL="68578" marR="685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</a:t>
                      </a:r>
                    </a:p>
                  </a:txBody>
                  <a:tcPr marL="68578" marR="685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094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3-4</a:t>
                      </a:r>
                    </a:p>
                  </a:txBody>
                  <a:tcPr marL="68578" marR="685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Томский политехнический </a:t>
                      </a:r>
                      <a:endParaRPr kumimoji="0" lang="en-US" sz="18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университет</a:t>
                      </a:r>
                    </a:p>
                  </a:txBody>
                  <a:tcPr marL="68578" marR="685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</a:t>
                      </a:r>
                    </a:p>
                  </a:txBody>
                  <a:tcPr marL="68578" marR="685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</a:t>
                      </a:r>
                    </a:p>
                  </a:txBody>
                  <a:tcPr marL="68578" marR="685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68578" marR="685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</a:t>
                      </a:r>
                    </a:p>
                  </a:txBody>
                  <a:tcPr marL="68578" marR="685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551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68578" marR="685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БелГУ</a:t>
                      </a:r>
                    </a:p>
                  </a:txBody>
                  <a:tcPr marL="68578" marR="685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68578" marR="685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68578" marR="685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</a:t>
                      </a:r>
                    </a:p>
                  </a:txBody>
                  <a:tcPr marL="68578" marR="685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</a:t>
                      </a:r>
                    </a:p>
                  </a:txBody>
                  <a:tcPr marL="68578" marR="685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551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</a:t>
                      </a:r>
                    </a:p>
                  </a:txBody>
                  <a:tcPr marL="68578" marR="685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МАИ</a:t>
                      </a:r>
                    </a:p>
                  </a:txBody>
                  <a:tcPr marL="68578" marR="685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68578" marR="685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68578" marR="685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68578" marR="685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68578" marR="685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5411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7-</a:t>
                      </a:r>
                      <a:r>
                        <a:rPr kumimoji="0" lang="en-US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8</a:t>
                      </a:r>
                      <a:endParaRPr kumimoji="0" lang="ru-RU" sz="18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78" marR="685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СПбПУ</a:t>
                      </a:r>
                    </a:p>
                  </a:txBody>
                  <a:tcPr marL="68578" marR="685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68578" marR="685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</a:t>
                      </a:r>
                    </a:p>
                  </a:txBody>
                  <a:tcPr marL="68578" marR="685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en-US" sz="1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</a:t>
                      </a:r>
                      <a:endParaRPr kumimoji="0" lang="ru-RU" sz="18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78" marR="685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68578" marR="685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31551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МЭИ</a:t>
                      </a:r>
                    </a:p>
                  </a:txBody>
                  <a:tcPr marL="68578" marR="685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68578" marR="685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68578" marR="685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68578" marR="685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68578" marR="685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89718D-17A9-49DE-876F-3D3AE3A718D9}" type="slidenum">
              <a:rPr lang="ru-RU" smtClean="0"/>
              <a:pPr>
                <a:defRPr/>
              </a:pPr>
              <a:t>3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/>
        </p:nvSpPr>
        <p:spPr bwMode="auto">
          <a:xfrm>
            <a:off x="900113" y="26035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bIns="91440" anchor="b"/>
          <a:lstStyle/>
          <a:p>
            <a:pPr eaLnBrk="0" hangingPunct="0">
              <a:defRPr/>
            </a:pPr>
            <a:r>
              <a:rPr lang="ru-RU" sz="28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Результаты участия СПбПУ в конкурсе грантов Президента РФ для молодых ученых</a:t>
            </a: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900113" y="1557338"/>
          <a:ext cx="7559675" cy="4933950"/>
        </p:xfrm>
        <a:graphic>
          <a:graphicData uri="http://schemas.openxmlformats.org/drawingml/2006/table">
            <a:tbl>
              <a:tblPr/>
              <a:tblGrid>
                <a:gridCol w="839697"/>
                <a:gridCol w="1800282"/>
                <a:gridCol w="1200188"/>
                <a:gridCol w="1200188"/>
                <a:gridCol w="1259660"/>
                <a:gridCol w="1259660"/>
              </a:tblGrid>
              <a:tr h="736723">
                <a:tc gridSpan="6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Рейтинг СПбПУ среди вузов СПб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165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Рейтинг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2015 г.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Университеты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2012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2013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2014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2015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836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СПбГУ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735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СПбПУ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en-US" sz="1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</a:t>
                      </a:r>
                      <a:endParaRPr kumimoji="0" lang="ru-RU" sz="18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56735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ИТМО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32120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4-5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ЛЭТИ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098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«Горный» университет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1041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en-US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6-7</a:t>
                      </a:r>
                      <a:endParaRPr kumimoji="0" lang="ru-RU" sz="18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РГПУ им. А.И. Герцена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8361"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ГУАП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8640AD-66D1-4B4B-98D1-F34AF8048DB8}" type="slidenum">
              <a:rPr lang="ru-RU" smtClean="0"/>
              <a:pPr>
                <a:defRPr/>
              </a:pPr>
              <a:t>4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2800" b="1" smtClean="0"/>
              <a:t>Результаты участия СПбПУ в конкурсе медалей РАН с премиями для молодых ученых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827088" y="1700213"/>
          <a:ext cx="7777162" cy="4321175"/>
        </p:xfrm>
        <a:graphic>
          <a:graphicData uri="http://schemas.openxmlformats.org/drawingml/2006/table">
            <a:tbl>
              <a:tblPr/>
              <a:tblGrid>
                <a:gridCol w="4665790"/>
                <a:gridCol w="1555686"/>
                <a:gridCol w="1555686"/>
              </a:tblGrid>
              <a:tr h="11527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Университеты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Количество победителей 2013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Количество победителей 2014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607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МГУ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647700" algn="l"/>
                        </a:tabLst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647700" algn="l"/>
                        </a:tabLst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6077">
                <a:tc>
                  <a:txBody>
                    <a:bodyPr/>
                    <a:lstStyle/>
                    <a:p>
                      <a:pPr marL="19050" marR="0" lvl="0" indent="-1905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Томский политехнический университет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647700" algn="l"/>
                        </a:tabLst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647700" algn="l"/>
                        </a:tabLst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607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СПб ИТМО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647700" algn="l"/>
                        </a:tabLst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647700" algn="l"/>
                        </a:tabLst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2009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Другие (5)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9050" marR="0" lvl="0" indent="-1905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9050" marR="0" lvl="0" indent="-1905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2009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СПбПУ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9050" marR="0" lvl="0" indent="-1905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9050" marR="0" lvl="0" indent="-1905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3EE73A-7871-40F7-998B-488F3EE33E1C}" type="slidenum">
              <a:rPr lang="ru-RU" smtClean="0"/>
              <a:pPr>
                <a:defRPr/>
              </a:pPr>
              <a:t>5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2800" b="1" smtClean="0"/>
              <a:t>Результаты участия СПбПУ в конкурсе медалей РАН с премиями для студентов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827088" y="1700213"/>
          <a:ext cx="7777162" cy="4687923"/>
        </p:xfrm>
        <a:graphic>
          <a:graphicData uri="http://schemas.openxmlformats.org/drawingml/2006/table">
            <a:tbl>
              <a:tblPr/>
              <a:tblGrid>
                <a:gridCol w="1008608"/>
                <a:gridCol w="2880320"/>
                <a:gridCol w="2016224"/>
                <a:gridCol w="1872010"/>
              </a:tblGrid>
              <a:tr h="79256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Рейтинг 2014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Университеты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Количество победителей 2013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Количество победителей 2014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081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Томский политехнический университет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647700" algn="l"/>
                        </a:tabLst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647700" algn="l"/>
                        </a:tabLst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1985">
                <a:tc>
                  <a:txBody>
                    <a:bodyPr/>
                    <a:lstStyle/>
                    <a:p>
                      <a:pPr marL="19050" marR="0" lvl="0" indent="-1905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9050" marR="0" lvl="0" indent="-1905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Томский гос. университет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647700" algn="l"/>
                        </a:tabLst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647700" algn="l"/>
                        </a:tabLst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198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МГУ им. Ломоносова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647700" algn="l"/>
                        </a:tabLst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647700" algn="l"/>
                        </a:tabLst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797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Академический университет, Новосибирский НИ ГУ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9050" marR="0" lvl="0" indent="-1905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/ 1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9050" marR="0" lvl="0" indent="-1905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/ 2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2163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МФТИ (ГУ), НИЯУ «МИФИ», </a:t>
                      </a:r>
                      <a:r>
                        <a:rPr kumimoji="0" lang="ru-RU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Казанск</a:t>
                      </a: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 ФУ, РУДН, </a:t>
                      </a:r>
                      <a:r>
                        <a:rPr kumimoji="0" lang="ru-RU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Самарск</a:t>
                      </a: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 ГТУ, Петр. ГУ, </a:t>
                      </a:r>
                      <a:r>
                        <a:rPr kumimoji="0" lang="ru-RU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Балт</a:t>
                      </a: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 ФУ, </a:t>
                      </a:r>
                      <a:r>
                        <a:rPr kumimoji="0" lang="ru-RU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Волгогр</a:t>
                      </a: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 ГТУ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9050" marR="0" lvl="0" indent="-1905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9050" marR="0" lvl="0" indent="-1905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0091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СПбПУ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9050" marR="0" lvl="0" indent="-1905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2012 - 4</a:t>
                      </a:r>
                    </a:p>
                    <a:p>
                      <a:pPr marL="19050" marR="0" lvl="0" indent="-1905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2013 - 0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9050" marR="0" lvl="0" indent="-1905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6FA8A8C-CC40-4617-AC52-E88F110C74D9}" type="slidenum">
              <a:rPr lang="ru-RU" smtClean="0"/>
              <a:pPr>
                <a:defRPr/>
              </a:pPr>
              <a:t>6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2800" b="1" smtClean="0"/>
              <a:t>Итоги подачи заявок на конкурсы грантов Правительства Санкт-Петербурга 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684213" y="1557338"/>
          <a:ext cx="7632699" cy="4695825"/>
        </p:xfrm>
        <a:graphic>
          <a:graphicData uri="http://schemas.openxmlformats.org/drawingml/2006/table">
            <a:tbl>
              <a:tblPr/>
              <a:tblGrid>
                <a:gridCol w="1163366"/>
                <a:gridCol w="872204"/>
                <a:gridCol w="756565"/>
                <a:gridCol w="814525"/>
                <a:gridCol w="872705"/>
                <a:gridCol w="1929222"/>
                <a:gridCol w="1224112"/>
              </a:tblGrid>
              <a:tr h="426746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Вуз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3943" marR="6394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Студенты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3943" marR="6394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Аспиранты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3943" marR="6394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Всего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3943" marR="6394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Динамика, %</a:t>
                      </a:r>
                    </a:p>
                  </a:txBody>
                  <a:tcPr marL="63943" marR="6394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763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2013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3943" marR="6394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2014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3943" marR="6394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2013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3943" marR="6394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2014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3943" marR="6394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2013 / 2014 / 2015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3943" marR="6394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2015 / 2014</a:t>
                      </a:r>
                    </a:p>
                  </a:txBody>
                  <a:tcPr marL="63943" marR="6394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241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СПбПУ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3943" marR="6394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386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3943" marR="6394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459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3943" marR="6394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118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3943" marR="6394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185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3943" marR="6394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504/ 644/ 562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3943" marR="6394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- 12</a:t>
                      </a:r>
                    </a:p>
                  </a:txBody>
                  <a:tcPr marL="63943" marR="6394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368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СПбГУ ИТМО</a:t>
                      </a:r>
                    </a:p>
                  </a:txBody>
                  <a:tcPr marL="63943" marR="6394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92</a:t>
                      </a:r>
                    </a:p>
                  </a:txBody>
                  <a:tcPr marL="63943" marR="6394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101</a:t>
                      </a:r>
                    </a:p>
                  </a:txBody>
                  <a:tcPr marL="63943" marR="6394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179</a:t>
                      </a:r>
                    </a:p>
                  </a:txBody>
                  <a:tcPr marL="63943" marR="6394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198</a:t>
                      </a:r>
                    </a:p>
                  </a:txBody>
                  <a:tcPr marL="63943" marR="6394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271 / 299/ 461</a:t>
                      </a:r>
                    </a:p>
                  </a:txBody>
                  <a:tcPr marL="63943" marR="6394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+54</a:t>
                      </a:r>
                    </a:p>
                  </a:txBody>
                  <a:tcPr marL="63943" marR="6394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763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СПбГУ</a:t>
                      </a:r>
                    </a:p>
                  </a:txBody>
                  <a:tcPr marL="63943" marR="6394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56</a:t>
                      </a:r>
                    </a:p>
                  </a:txBody>
                  <a:tcPr marL="63943" marR="6394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65</a:t>
                      </a:r>
                    </a:p>
                  </a:txBody>
                  <a:tcPr marL="63943" marR="6394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84</a:t>
                      </a:r>
                    </a:p>
                  </a:txBody>
                  <a:tcPr marL="63943" marR="6394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37</a:t>
                      </a:r>
                    </a:p>
                  </a:txBody>
                  <a:tcPr marL="63943" marR="6394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140 / 102/ 133</a:t>
                      </a:r>
                    </a:p>
                  </a:txBody>
                  <a:tcPr marL="63943" marR="6394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+30</a:t>
                      </a:r>
                    </a:p>
                  </a:txBody>
                  <a:tcPr marL="63943" marR="6394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368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СПбГЭТУ (ЛЭТИ)</a:t>
                      </a:r>
                    </a:p>
                  </a:txBody>
                  <a:tcPr marL="63943" marR="6394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</a:p>
                  </a:txBody>
                  <a:tcPr marL="63943" marR="6394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27</a:t>
                      </a:r>
                    </a:p>
                  </a:txBody>
                  <a:tcPr marL="63943" marR="6394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42</a:t>
                      </a:r>
                    </a:p>
                  </a:txBody>
                  <a:tcPr marL="63943" marR="6394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</a:p>
                  </a:txBody>
                  <a:tcPr marL="63943" marR="6394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56 / 40 / 48</a:t>
                      </a:r>
                    </a:p>
                  </a:txBody>
                  <a:tcPr marL="63943" marR="6394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+20</a:t>
                      </a:r>
                    </a:p>
                  </a:txBody>
                  <a:tcPr marL="63943" marR="6394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763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Горный</a:t>
                      </a:r>
                    </a:p>
                  </a:txBody>
                  <a:tcPr marL="63943" marR="6394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</a:p>
                  </a:txBody>
                  <a:tcPr marL="63943" marR="6394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39</a:t>
                      </a:r>
                    </a:p>
                  </a:txBody>
                  <a:tcPr marL="63943" marR="6394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43</a:t>
                      </a:r>
                    </a:p>
                  </a:txBody>
                  <a:tcPr marL="63943" marR="6394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62</a:t>
                      </a:r>
                    </a:p>
                  </a:txBody>
                  <a:tcPr marL="63943" marR="6394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56 / 101/ 109</a:t>
                      </a:r>
                    </a:p>
                  </a:txBody>
                  <a:tcPr marL="63943" marR="6394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+8</a:t>
                      </a:r>
                    </a:p>
                  </a:txBody>
                  <a:tcPr marL="63943" marR="6394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368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РГПУ им. А.И. Герцена</a:t>
                      </a:r>
                    </a:p>
                  </a:txBody>
                  <a:tcPr marL="63943" marR="6394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</a:p>
                  </a:txBody>
                  <a:tcPr marL="63943" marR="6394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</a:p>
                  </a:txBody>
                  <a:tcPr marL="63943" marR="6394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22</a:t>
                      </a:r>
                    </a:p>
                  </a:txBody>
                  <a:tcPr marL="63943" marR="6394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</a:t>
                      </a:r>
                    </a:p>
                  </a:txBody>
                  <a:tcPr marL="63943" marR="6394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33 / 27/ 52</a:t>
                      </a:r>
                    </a:p>
                  </a:txBody>
                  <a:tcPr marL="63943" marR="6394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+88</a:t>
                      </a:r>
                    </a:p>
                  </a:txBody>
                  <a:tcPr marL="63943" marR="6394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368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СПбГТИ (ТУ)</a:t>
                      </a:r>
                    </a:p>
                  </a:txBody>
                  <a:tcPr marL="63943" marR="6394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</a:p>
                  </a:txBody>
                  <a:tcPr marL="63943" marR="6394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21</a:t>
                      </a:r>
                    </a:p>
                  </a:txBody>
                  <a:tcPr marL="63943" marR="6394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</a:t>
                      </a:r>
                    </a:p>
                  </a:txBody>
                  <a:tcPr marL="63943" marR="6394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</a:t>
                      </a:r>
                    </a:p>
                  </a:txBody>
                  <a:tcPr marL="63943" marR="6394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32 / 40/ 38</a:t>
                      </a:r>
                    </a:p>
                  </a:txBody>
                  <a:tcPr marL="63943" marR="6394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- 5</a:t>
                      </a:r>
                    </a:p>
                  </a:txBody>
                  <a:tcPr marL="63943" marR="6394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596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СПбГУАП</a:t>
                      </a:r>
                    </a:p>
                  </a:txBody>
                  <a:tcPr marL="63943" marR="6394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</a:t>
                      </a:r>
                    </a:p>
                  </a:txBody>
                  <a:tcPr marL="63943" marR="6394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63943" marR="6394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</a:p>
                  </a:txBody>
                  <a:tcPr marL="63943" marR="6394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</a:p>
                  </a:txBody>
                  <a:tcPr marL="63943" marR="6394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29 / 18/ 28</a:t>
                      </a:r>
                    </a:p>
                  </a:txBody>
                  <a:tcPr marL="63943" marR="6394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+63</a:t>
                      </a:r>
                    </a:p>
                  </a:txBody>
                  <a:tcPr marL="63943" marR="6394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634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СПбГАСУ</a:t>
                      </a:r>
                    </a:p>
                  </a:txBody>
                  <a:tcPr marL="63943" marR="6394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</a:p>
                  </a:txBody>
                  <a:tcPr marL="63943" marR="6394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40</a:t>
                      </a:r>
                    </a:p>
                  </a:txBody>
                  <a:tcPr marL="63943" marR="6394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</a:p>
                  </a:txBody>
                  <a:tcPr marL="63943" marR="6394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</a:p>
                  </a:txBody>
                  <a:tcPr marL="63943" marR="6394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 / 51/ 38</a:t>
                      </a:r>
                    </a:p>
                  </a:txBody>
                  <a:tcPr marL="63943" marR="6394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- 25 </a:t>
                      </a:r>
                    </a:p>
                  </a:txBody>
                  <a:tcPr marL="63943" marR="6394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72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РГГМУ</a:t>
                      </a:r>
                    </a:p>
                  </a:txBody>
                  <a:tcPr marL="63943" marR="6394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</a:p>
                  </a:txBody>
                  <a:tcPr marL="63943" marR="6394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</a:t>
                      </a:r>
                    </a:p>
                  </a:txBody>
                  <a:tcPr marL="63943" marR="6394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</a:p>
                  </a:txBody>
                  <a:tcPr marL="63943" marR="6394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</a:p>
                  </a:txBody>
                  <a:tcPr marL="63943" marR="6394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 / 24/ 33</a:t>
                      </a:r>
                    </a:p>
                  </a:txBody>
                  <a:tcPr marL="63943" marR="6394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+ 37</a:t>
                      </a:r>
                    </a:p>
                  </a:txBody>
                  <a:tcPr marL="63943" marR="6394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B47F04D-FAF8-4CF8-8EA6-26A1F9597788}" type="slidenum">
              <a:rPr lang="ru-RU" smtClean="0"/>
              <a:pPr>
                <a:defRPr/>
              </a:pPr>
              <a:t>7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3200" b="1" smtClean="0"/>
              <a:t>Показатели оценки деятельности в рамках конкурсов</a:t>
            </a:r>
            <a:endParaRPr lang="ru-RU" altLang="ru-RU" sz="3200" smtClean="0"/>
          </a:p>
        </p:txBody>
      </p:sp>
      <p:sp>
        <p:nvSpPr>
          <p:cNvPr id="13315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Font typeface="Wingdings 2" pitchFamily="18" charset="2"/>
              <a:buNone/>
            </a:pPr>
            <a:r>
              <a:rPr lang="ru-RU" altLang="ru-RU" b="1" smtClean="0"/>
              <a:t>При подаче заявок   </a:t>
            </a:r>
          </a:p>
          <a:p>
            <a:pPr>
              <a:buFont typeface="Wingdings 2" pitchFamily="18" charset="2"/>
              <a:buNone/>
            </a:pPr>
            <a:endParaRPr lang="ru-RU" altLang="ru-RU" smtClean="0"/>
          </a:p>
          <a:p>
            <a:r>
              <a:rPr lang="ru-RU" altLang="ru-RU" i="1" smtClean="0"/>
              <a:t>Активность</a:t>
            </a:r>
            <a:r>
              <a:rPr lang="ru-RU" altLang="ru-RU" smtClean="0"/>
              <a:t> = Количество поданных заявок / Количество участников* 100 %</a:t>
            </a:r>
          </a:p>
          <a:p>
            <a:endParaRPr lang="ru-RU" altLang="ru-RU" smtClean="0"/>
          </a:p>
          <a:p>
            <a:pPr>
              <a:buFont typeface="Wingdings 2" pitchFamily="18" charset="2"/>
              <a:buNone/>
            </a:pPr>
            <a:r>
              <a:rPr lang="ru-RU" altLang="ru-RU" sz="2000" smtClean="0"/>
              <a:t>*- студенты 4-6 курсов, аспиранты очной формы обучения</a:t>
            </a:r>
          </a:p>
          <a:p>
            <a:pPr>
              <a:buFont typeface="Wingdings 2" pitchFamily="18" charset="2"/>
              <a:buNone/>
            </a:pPr>
            <a:endParaRPr lang="ru-RU" altLang="ru-RU" smtClean="0"/>
          </a:p>
          <a:p>
            <a:pPr>
              <a:buFont typeface="Wingdings 2" pitchFamily="18" charset="2"/>
              <a:buNone/>
            </a:pPr>
            <a:r>
              <a:rPr lang="ru-RU" altLang="ru-RU" b="1" smtClean="0"/>
              <a:t>При подведении итогов   </a:t>
            </a:r>
          </a:p>
          <a:p>
            <a:r>
              <a:rPr lang="ru-RU" altLang="ru-RU" i="1" smtClean="0"/>
              <a:t>Результативность</a:t>
            </a:r>
            <a:r>
              <a:rPr lang="ru-RU" altLang="ru-RU" smtClean="0"/>
              <a:t> = Количество победителей /  кол-во поданных заявок * 100 %</a:t>
            </a:r>
          </a:p>
          <a:p>
            <a:endParaRPr lang="ru-RU" altLang="ru-RU" smtClean="0"/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CEF561F-922C-4951-97C5-031CF4ED2698}" type="slidenum">
              <a:rPr lang="ru-RU" smtClean="0"/>
              <a:pPr>
                <a:defRPr/>
              </a:pPr>
              <a:t>8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Заголовок 1"/>
          <p:cNvSpPr>
            <a:spLocks noGrp="1"/>
          </p:cNvSpPr>
          <p:nvPr>
            <p:ph type="title"/>
          </p:nvPr>
        </p:nvSpPr>
        <p:spPr>
          <a:xfrm>
            <a:off x="914400" y="414338"/>
            <a:ext cx="7772400" cy="1143000"/>
          </a:xfrm>
        </p:spPr>
        <p:txBody>
          <a:bodyPr/>
          <a:lstStyle/>
          <a:p>
            <a:r>
              <a:rPr lang="ru-RU" altLang="ru-RU" sz="2800" b="1" smtClean="0"/>
              <a:t>Результаты участия студентов СПбПУ </a:t>
            </a:r>
            <a:br>
              <a:rPr lang="ru-RU" altLang="ru-RU" sz="2800" b="1" smtClean="0"/>
            </a:br>
            <a:r>
              <a:rPr lang="ru-RU" altLang="ru-RU" sz="2800" b="1" smtClean="0"/>
              <a:t>в конкурсе грантов </a:t>
            </a:r>
            <a:br>
              <a:rPr lang="ru-RU" altLang="ru-RU" sz="2800" b="1" smtClean="0"/>
            </a:br>
            <a:r>
              <a:rPr lang="ru-RU" altLang="ru-RU" sz="2800" b="1" smtClean="0"/>
              <a:t>Правительства Санкт-Петербурга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971550" y="1844675"/>
          <a:ext cx="7561263" cy="3816350"/>
        </p:xfrm>
        <a:graphic>
          <a:graphicData uri="http://schemas.openxmlformats.org/drawingml/2006/table">
            <a:tbl>
              <a:tblPr/>
              <a:tblGrid>
                <a:gridCol w="2016274"/>
                <a:gridCol w="864096"/>
                <a:gridCol w="864096"/>
                <a:gridCol w="936104"/>
                <a:gridCol w="1008112"/>
                <a:gridCol w="1008112"/>
                <a:gridCol w="864469"/>
              </a:tblGrid>
              <a:tr h="536374">
                <a:tc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Показатели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4" marR="685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2010</a:t>
                      </a:r>
                      <a:endParaRPr lang="ru-RU" sz="16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4" marR="685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2011</a:t>
                      </a:r>
                      <a:endParaRPr lang="ru-RU" sz="16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4" marR="685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2012</a:t>
                      </a:r>
                      <a:endParaRPr lang="ru-RU" sz="16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4" marR="685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2013</a:t>
                      </a:r>
                      <a:endParaRPr lang="ru-RU" sz="16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4" marR="685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2014</a:t>
                      </a:r>
                      <a:endParaRPr lang="ru-RU" sz="16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4" marR="685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2015</a:t>
                      </a:r>
                      <a:endParaRPr lang="ru-RU" sz="16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4" marR="685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72750">
                <a:tc>
                  <a:txBody>
                    <a:bodyPr/>
                    <a:lstStyle/>
                    <a:p>
                      <a:pPr indent="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Подано/ Планировалось</a:t>
                      </a:r>
                      <a:endParaRPr lang="ru-RU" sz="16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4" marR="685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336/300</a:t>
                      </a:r>
                    </a:p>
                  </a:txBody>
                  <a:tcPr marL="68584" marR="685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405/350</a:t>
                      </a:r>
                    </a:p>
                  </a:txBody>
                  <a:tcPr marL="68584" marR="685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385/340</a:t>
                      </a:r>
                    </a:p>
                  </a:txBody>
                  <a:tcPr marL="68584" marR="685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386/377</a:t>
                      </a:r>
                      <a:endParaRPr lang="ru-RU" sz="16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4" marR="685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459/365</a:t>
                      </a:r>
                      <a:endParaRPr lang="ru-RU" sz="16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4" marR="685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349/ 320</a:t>
                      </a:r>
                      <a:endParaRPr lang="ru-RU" sz="16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4" marR="685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72750">
                <a:tc>
                  <a:txBody>
                    <a:bodyPr/>
                    <a:lstStyle/>
                    <a:p>
                      <a:pPr indent="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Средняя активность по университету, %</a:t>
                      </a:r>
                      <a:endParaRPr lang="ru-RU" sz="16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4" marR="685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5,9</a:t>
                      </a:r>
                      <a:endParaRPr lang="ru-RU" sz="16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4" marR="685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6,1</a:t>
                      </a:r>
                      <a:endParaRPr lang="ru-RU" sz="16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4" marR="685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5,7</a:t>
                      </a:r>
                      <a:endParaRPr lang="ru-RU" sz="16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4" marR="685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5,6</a:t>
                      </a:r>
                      <a:endParaRPr lang="ru-RU" sz="16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4" marR="685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7,8</a:t>
                      </a:r>
                      <a:endParaRPr lang="ru-RU" sz="16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4" marR="685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7,14</a:t>
                      </a:r>
                      <a:endParaRPr lang="ru-RU" sz="16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4" marR="685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7238">
                <a:tc>
                  <a:txBody>
                    <a:bodyPr/>
                    <a:lstStyle/>
                    <a:p>
                      <a:pPr indent="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Выиграно</a:t>
                      </a:r>
                      <a:endParaRPr lang="ru-RU" sz="16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4" marR="685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87</a:t>
                      </a:r>
                    </a:p>
                  </a:txBody>
                  <a:tcPr marL="68584" marR="685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75</a:t>
                      </a:r>
                    </a:p>
                  </a:txBody>
                  <a:tcPr marL="68584" marR="685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95</a:t>
                      </a:r>
                    </a:p>
                  </a:txBody>
                  <a:tcPr marL="68584" marR="685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81</a:t>
                      </a:r>
                      <a:endParaRPr lang="ru-RU" sz="16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4" marR="685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84</a:t>
                      </a:r>
                      <a:endParaRPr lang="ru-RU" sz="16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4" marR="685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4" marR="685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7238">
                <a:tc>
                  <a:txBody>
                    <a:bodyPr/>
                    <a:lstStyle/>
                    <a:p>
                      <a:pPr indent="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Результативность, %</a:t>
                      </a:r>
                      <a:endParaRPr lang="ru-RU" sz="16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4" marR="685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26,0</a:t>
                      </a:r>
                      <a:endParaRPr lang="ru-RU" sz="16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4" marR="685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19,1</a:t>
                      </a:r>
                      <a:endParaRPr lang="ru-RU" sz="16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4" marR="685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24,7</a:t>
                      </a:r>
                      <a:endParaRPr lang="ru-RU" sz="16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4" marR="685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21,6</a:t>
                      </a:r>
                      <a:endParaRPr lang="ru-RU" sz="16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4" marR="685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18,4</a:t>
                      </a:r>
                      <a:endParaRPr lang="ru-RU" sz="16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4" marR="685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4" marR="685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C96108-2902-4356-8EBB-36A5160CC873}" type="slidenum">
              <a:rPr lang="ru-RU" smtClean="0"/>
              <a:pPr>
                <a:defRPr/>
              </a:pPr>
              <a:t>9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праведливость">
  <a:themeElements>
    <a:clrScheme name="Официальная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Справедливость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праведливость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1237</TotalTime>
  <Words>1793</Words>
  <Application>Microsoft Office PowerPoint</Application>
  <PresentationFormat>Экран (4:3)</PresentationFormat>
  <Paragraphs>694</Paragraphs>
  <Slides>27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27</vt:i4>
      </vt:variant>
    </vt:vector>
  </HeadingPairs>
  <TitlesOfParts>
    <vt:vector size="28" baseType="lpstr">
      <vt:lpstr>Справедливость</vt:lpstr>
      <vt:lpstr>  Результаты участия СПбПУ в конкурсах научных работ</vt:lpstr>
      <vt:lpstr>Слайд 2</vt:lpstr>
      <vt:lpstr>Результаты участия СПбПУ в конкурсе грантов Президента РФ для молодых ученых</vt:lpstr>
      <vt:lpstr>Слайд 4</vt:lpstr>
      <vt:lpstr>Результаты участия СПбПУ в конкурсе медалей РАН с премиями для молодых ученых</vt:lpstr>
      <vt:lpstr>Результаты участия СПбПУ в конкурсе медалей РАН с премиями для студентов</vt:lpstr>
      <vt:lpstr>Итоги подачи заявок на конкурсы грантов Правительства Санкт-Петербурга </vt:lpstr>
      <vt:lpstr>Показатели оценки деятельности в рамках конкурсов</vt:lpstr>
      <vt:lpstr>Результаты участия студентов СПбПУ  в конкурсе грантов  Правительства Санкт-Петербурга</vt:lpstr>
      <vt:lpstr>Слайд 10</vt:lpstr>
      <vt:lpstr>Гранты Правительства Санкт-Петербурга для студентов и аспирантов</vt:lpstr>
      <vt:lpstr>Этапы проведения конкурса грантов Правительства Санкт-Петербурга</vt:lpstr>
      <vt:lpstr>Зачем участвовать ?? Как участвовать ??</vt:lpstr>
      <vt:lpstr>Слайд 14</vt:lpstr>
      <vt:lpstr>Результаты подачи заявок на конкурс грантов Правительства Санкт-Петербурга</vt:lpstr>
      <vt:lpstr>Результаты подачи заявок на конкурс грантов Правительства Санкт-Петербурга</vt:lpstr>
      <vt:lpstr>Активность институтов в подаче заявок на конкурс грантов Правительства СПб (студенты)</vt:lpstr>
      <vt:lpstr>Активность институтов в подаче заявок на конкурс грантов Правительства СПб (студенты)</vt:lpstr>
      <vt:lpstr>Активность институтов в подаче заявок на конкурс грантов Правительства СПб (аспиранты)</vt:lpstr>
      <vt:lpstr>Активность институтов в подаче заявок на конкурс грантов Правительства СПб (аспиранты)</vt:lpstr>
      <vt:lpstr>Участие аспирантов 2-го года обучения в конкурсе грантов Правительства СПб</vt:lpstr>
      <vt:lpstr>Участие аспирантов 2-го года обучения в конкурсе грантов Правительства СПб</vt:lpstr>
      <vt:lpstr>Причины, по которым аспиранты второго года обучения не приняли участия в конкурсе</vt:lpstr>
      <vt:lpstr>Слайд 24</vt:lpstr>
      <vt:lpstr>Интегральные показатели по участию университета в конкурсе грантов Правительства Санкт-Петербурга</vt:lpstr>
      <vt:lpstr>ПРОБЛЕМЫ  развития конкурсной деятельности молодых ученых</vt:lpstr>
      <vt:lpstr>ПРЕДЛОЖЕНИЯ по совершенствованию организации участия университета в молодежных конкурсах научных работ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Результаты участия СПбГПУ в конкурсах научных работ в первом полугодии 2013 года и направления развития конкурсной деятельности.</dc:title>
  <dc:creator>PC</dc:creator>
  <cp:lastModifiedBy>cmm</cp:lastModifiedBy>
  <cp:revision>197</cp:revision>
  <cp:lastPrinted>2015-06-22T11:27:38Z</cp:lastPrinted>
  <dcterms:created xsi:type="dcterms:W3CDTF">2013-06-22T06:52:01Z</dcterms:created>
  <dcterms:modified xsi:type="dcterms:W3CDTF">2015-06-23T09:42:33Z</dcterms:modified>
</cp:coreProperties>
</file>