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6" r:id="rId6"/>
    <p:sldId id="268" r:id="rId7"/>
    <p:sldId id="267" r:id="rId8"/>
    <p:sldId id="264" r:id="rId9"/>
    <p:sldId id="269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400"/>
    <a:srgbClr val="7030A0"/>
    <a:srgbClr val="37B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2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7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6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9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0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3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www.spbstu.ru/media/news/studencheskaya_zhizn/polytech-learn-responsible-attitude-towards-animals-nature/?sphrase_id=2195925" TargetMode="External"/><Relationship Id="rId2" Type="http://schemas.openxmlformats.org/officeDocument/2006/relationships/hyperlink" Target="https://kpc.spbstu.ru/news/v_garmonii_s_alpaka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kpc.spbstu.ru/news/v_garmonii_s_borodatim_tamarin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dia.spbstu.ru/news/university/21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vk.com/regreen_polytech?z=photo-155005834_457241053/album-155005834_00/rev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regreen_polytech?w=wall-155005834_1726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greenpolytech.github.io/map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studencheskaya_zhizn/perevedi-na-chelovecheskiy-ekologiya/?sphrase_id=2195936" TargetMode="External"/><Relationship Id="rId2" Type="http://schemas.openxmlformats.org/officeDocument/2006/relationships/hyperlink" Target="https://www.spbstu.ru/media/news/education/zelenyy-lektoriy-pomog-razobratsya-v-ekologicheskikh-voprosakh/?sphrase_id=219593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vk.com/regreen_polytech" TargetMode="External"/><Relationship Id="rId7" Type="http://schemas.openxmlformats.org/officeDocument/2006/relationships/hyperlink" Target="https://vk.com/sirius.talent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fablabpolytech" TargetMode="External"/><Relationship Id="rId5" Type="http://schemas.openxmlformats.org/officeDocument/2006/relationships/hyperlink" Target="https://vk.com/kpc_spbstu" TargetMode="External"/><Relationship Id="rId10" Type="http://schemas.openxmlformats.org/officeDocument/2006/relationships/hyperlink" Target="https://vk.com/regreen_polytech?w=wall-155005834_1509" TargetMode="External"/><Relationship Id="rId4" Type="http://schemas.openxmlformats.org/officeDocument/2006/relationships/hyperlink" Target="https://vk.com/springonionoil" TargetMode="External"/><Relationship Id="rId9" Type="http://schemas.openxmlformats.org/officeDocument/2006/relationships/hyperlink" Target="https://vk.com/regreen_polytech?w=wall-155005834_155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bstu.ru/media/news/studencheskaya_zhizn/polytech-park-red-oaks-memory-heroes-soviet-union/?sphrase_id=22055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108498"/>
            <a:ext cx="12192000" cy="964466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213" y="2086982"/>
            <a:ext cx="11145959" cy="856889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ЦУР 15. </a:t>
            </a:r>
            <a:r>
              <a:rPr lang="ru-RU" sz="48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Сохранение экосистем суши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30" y="96393"/>
            <a:ext cx="2258354" cy="1336753"/>
          </a:xfrm>
          <a:prstGeom prst="rect">
            <a:avLst/>
          </a:prstGeom>
        </p:spPr>
      </p:pic>
      <p:pic>
        <p:nvPicPr>
          <p:cNvPr id="1030" name="Picture 6" descr="https://www.spbstu.ru/upload/branding/logo_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9" y="210427"/>
            <a:ext cx="2772264" cy="7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05" y="3507888"/>
            <a:ext cx="2188285" cy="218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2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Самые цитируемые исследования по ЦУР-15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2016-2020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670772"/>
            <a:ext cx="94048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Kattakulov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F.,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Muslimov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T.,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Khusainov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Sharopov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Vokhidov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O.,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Sultanov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 (2020, July).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Water resource saving in irrigation networks through improving the efficiency of reinforced concrete coatings.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 IOP Conference Series: Materials Science and Engineering (Vol. 883, No. 1, p. 012053). IOP Publishing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Gutman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Teslya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(2018, August).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Environmental safety as an element of single-industry towns’ sustainable development in the Arctic region.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 IOP conference series: earth and environmental science (Vol. 180, No. 1, p. 012010). IOP Publishing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Maydanova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Ilin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I. (2019).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Strategic approach to global company digital transformation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In Proceedings of the 33rd International Business Information Management Association Conference, IBIMA 2019: Education Excellence and Innovation Management through Vision 2020 (pp. 8818-8833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Pirogova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O.,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Gorin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Plotnikov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 (2019).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The algorithms for the environmental finance based on adjusted present value models.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In E3S Web of Conferences (Vol. 91, p. 08021). EDP Sciences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Gutman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 S.,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Rytova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 V.,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Kravchenko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 V. (2018).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System of regional indicators for sustainable development of the far North regions.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 Innovation Management and Education Excellence through Vision 2020 (pp. 1843-1852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Cheptsov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Vorobyova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Belov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Pavlov,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Tsurkov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Lomasov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Bulat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 (2018).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Survivability of soil and permafrost microbial communities after irradiation with accelerated electrons under simulated Martian and open space conditions.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Geosciences, 8(8), 298.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7582" y="1670772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36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7581" y="2628713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23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37580" y="3429956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19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37579" y="4192138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13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37578" y="4850586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12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58096" y="5595088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11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441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580348"/>
            <a:ext cx="6096000" cy="75713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Политика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 сохранению и восстановлению наземных экосистем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в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Политехе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6067" y="1424315"/>
            <a:ext cx="1010001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Университет проводит политику по сохранению и восстановлению наземных экосистем в частности, прилегающих к зданиям университета и территории парка в виде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проведения обследований зеленых насаждений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 Обследование проводится совместно со специалистами по ландшафтной архитектуре и зеленому строительству Факультета Ландшафтной архитектуры и дизайна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Лесотехнической Академии.</a:t>
            </a:r>
            <a:endParaRPr lang="en-US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en-US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Виды обследования: лесопатологические обследования; рекогносцировочное обследование; детальное обследование основных пород деревьев, кустарников и напочвенного покрова. 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Увеличение разнообразия ассортимента кустарниково-древесной растительности обеспечивается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за счет средств, выделяемых университетом.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Для оздоровления насаждений на территориях университета проводятся выборочные санитарные рубки деревьев, дробление пней, а также - посадки молодых саженцев (дуб красный, маньчжурский орех, сосна обыкновенная, ель колючая, пихта, туи). Посадки производятся упорядочено для сохранения исторической ценности садово-паркового ландшафта. Проводится выборочный ремонт дорожной сети. Оборудование мест отдыха на пересечении парковых дорожек. Дальнейшее проведение фитопатологических и прочих обследований с целью разработки природоохранных мероприятий. 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Политика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 сохранению, восстановлению надземных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экосистем проводится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на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основании положения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ЭХУ, должностных инструкций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Планируется создание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инициативной группы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 выявлению и сохранению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растений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университете, занесенных в Красную книгу.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067" y="6515439"/>
            <a:ext cx="62552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О политике </a:t>
            </a:r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по сохранению и восстановлению наземных экосистем ФГАОУ ВО «СПбПУ»</a:t>
            </a:r>
          </a:p>
        </p:txBody>
      </p:sp>
    </p:spTree>
    <p:extLst>
      <p:ext uri="{BB962C8B-B14F-4D97-AF65-F5344CB8AC3E}">
        <p14:creationId xmlns:p14="http://schemas.microsoft.com/office/powerpoint/2010/main" val="8799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673110" y="4798607"/>
            <a:ext cx="802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Спецпроект ЦМП «Гармония» – «В гармонии с природой»</a:t>
            </a:r>
            <a:endParaRPr lang="ru-RU" sz="2400" b="1" dirty="0">
              <a:solidFill>
                <a:srgbClr val="00B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26" name="Picture 2" descr="В гармонии с альпак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8" y="4655462"/>
            <a:ext cx="3017275" cy="20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2365" y="5506773"/>
            <a:ext cx="771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Центр молодёжных проектов «Гармония» продолжает свою образовательную инициативу, посвященную любопытным фактам о животных. В этом году вышло уже 13 выпусков.  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5196" y="6421689"/>
            <a:ext cx="46955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https://kpc.spbstu.ru/news/v_garmonii_s_borodatim_tamarinom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325" y="296677"/>
            <a:ext cx="8027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Политехе учат ответственному отношению к животным и природе</a:t>
            </a:r>
          </a:p>
        </p:txBody>
      </p:sp>
      <p:pic>
        <p:nvPicPr>
          <p:cNvPr id="1028" name="Picture 4" descr="Забота о тех, кого мы приручили, тесно связана с экологией и охраной окружающей среды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39" y="560411"/>
            <a:ext cx="3017273" cy="20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5391" y="1125377"/>
            <a:ext cx="799986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Политехническом университете проходят тематические недели добровольчества, посвященные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зооволонтерству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ответственному отношению к животным, экологии и заботе об окружающей среде. Связующим звеном в цепочке актуальных событий стал очередной выпуск студенческого проекта «Герои нашего времени» в телестудии СПбПУ.  Всю неделю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зооволонтерства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студенты принимали активное участие во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флешмобе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PetStory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делились своими историями спасения братьев наших меньших, рассказывали о забавных ситуациях с ними. 9 марта состоялась международная встреча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Volonteering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участники которой постарались привлечь внимание к проблеме ответственного отношения к животным, вместе обсудили много вопросов по теме. 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Следующим шагом, формирующим ответственное отношение к животным, стал сбор вещей для приюта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Ржевка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». Ребята приносили корм, лекарства, теплые подстилки. В Политехе побывала служба спасения животных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КошкиСпас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 – одно из добровольческих объединений поисково-спасательного отряда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«ЭКСТРЕМУМ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». </a:t>
            </a:r>
          </a:p>
        </p:txBody>
      </p:sp>
      <p:pic>
        <p:nvPicPr>
          <p:cNvPr id="1030" name="Picture 6" descr="В телестудии СПбПУ состоялся очередной выпуск студенческого проекта «Герои нашего времени»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38" y="2643946"/>
            <a:ext cx="3017274" cy="20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838592" y="17590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506" y="4023961"/>
            <a:ext cx="78590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7"/>
              </a:rPr>
              <a:t>https://www.spbstu.ru/media/news/studencheskaya_zhizn/polytech-learn-responsible-attitude-towards-animals-nature/?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7"/>
              </a:rPr>
              <a:t>sphrase_id=2195925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</a:p>
          <a:p>
            <a:endParaRPr lang="ru-RU" sz="11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316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9838592" y="17590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147" y="386922"/>
            <a:ext cx="9522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«Зелёное» будущее: как студенты Политеха меняют мир вокруг себя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146" y="998914"/>
            <a:ext cx="78232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Три года назад в стенах Политехнического университета появилось студенческое эко-сообщество ReGreen. За это время ребята уже успели организовать систему раздельного сбора отходов на территории кампуса, ведут активную деятельность по эко-просвещению, а уже весной этого года заработает мастерская по переработке отходов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PolyCycle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в которой из собранных крышек можно будет изготовить сувениры и аксессуары. Студенты собирают три установки: шредер, инжектор и сушильный шкаф. Звучит жутко, но на деле все довольно просто. Шредер измельчает пластиковые крышки в хлопья, инжектор позволяет переплавить хлопья в формы, а сушильный шкаф – это «духовка» для производства крупных сложных предметов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Основа ReGreen – это студенты Инженерно-строительного института Политеха. В их деятельности им очень помогает изучение специальных строительных дисциплин, например про обращение с отходами и работу со строительными материалами. И даже работа над оборудованием для будущей мастерской развернулась на базе учебной лаборатории «Строительные материалы» ИСИ. Кроме того, у студентов есть возможность обращаться за помощью научными сотрудниками и преподавателями Политеха, которые всячески поддерживают их начинания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Именно поэтому одна из идей мастерской – производить из вторсырья наполнитель для бетона, используемого при строительстве. Также ребята хотят экспериментировать с сырьем и производить сопутствующие материалы, например тротуарную плитку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Помимо этого, из вторичного сырья в мастерской можно будет изготавливать сувенирную продукцию, аксессуары, предметы интерьера и даже обустраивать городскую среду –скамейки, столбы, арт-объекты. Будущая мастерская – междисциплинарный проект. Сейчас над ним работают студенты ИСИ и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ИФНиТ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аспирант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ИММиТ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 Каждый отвечает за свой профиль: электроника, «железо», работа с пластиковыми отходами и т.д. </a:t>
            </a:r>
          </a:p>
        </p:txBody>
      </p:sp>
      <p:pic>
        <p:nvPicPr>
          <p:cNvPr id="2050" name="Picture 2" descr="«Зелёное» будущее: как студенты Политеха меняют мир вокруг себ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31" y="1116216"/>
            <a:ext cx="3427358" cy="228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ктивисты ReGreen задумали создать в Политехе комплекс установок по переработке пластиковых отход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31" y="4096723"/>
            <a:ext cx="3427358" cy="227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146" y="6367347"/>
            <a:ext cx="3281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https://media.spbstu.ru/news/university/216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713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9838592" y="17590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147" y="386922"/>
            <a:ext cx="5005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Тонна картона сдана в переработку</a:t>
            </a:r>
            <a:endParaRPr lang="ru-RU" sz="2400" b="1" dirty="0">
              <a:solidFill>
                <a:srgbClr val="00B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254" y="792315"/>
            <a:ext cx="86782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сентябре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волонтёры СПбПУ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вывезли ТОННУ картона на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переработку.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ходе обновления оборудования в Главном учебном корпусе Отделом мультимедийных систем осталось большое количество упаковки: многослойный картон, плёнка, пенопласт. В течение трёх недель активисты ReGreen готовили вторсырьё к сдаче, чтобы сделать несколько вывозов в пункт приёма «Зелёнка» и базу на Софийской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Впечатлениями делится Алексей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Шихарев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: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«Когда я впервые подошёл к помещению на цокольном этаже, казалось, что в этом нет ничего такого – попросили вывезти макулатуру,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окей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больше пары десятков коробок едва ли туда поместится... Что ж, вид комнаты, сверху донизу заставленной картонками всевозможных размеров и форм, заставил меня пересмотреть ожидания. Вывоз был тяжёлым, но скорее в хорошем смысле – так много картона получит новое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будущее»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254" y="3208940"/>
            <a:ext cx="8063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https://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vk.com/regreen_polytech?z=photo-155005834_457241053%2Falbum-155005834_00%2Frev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074" name="Picture 2" descr="https://sun9-78.userapi.com/impg/GCQqFoty_ran_CVCZSHLgnrTO4AGu8s2BE4Bdw/lPnEq5UNIBk.jpg?size=1080x1080&amp;quality=96&amp;sign=ab6736ba68a405368cc4d38456b8d3d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288" y="662359"/>
            <a:ext cx="2602853" cy="260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32484" y="3495111"/>
            <a:ext cx="7019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Пункты приёма вторсырья на территории кампуса</a:t>
            </a:r>
            <a:endParaRPr lang="ru-RU" sz="2400" b="1" dirty="0">
              <a:solidFill>
                <a:srgbClr val="00B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04330" y="4035546"/>
            <a:ext cx="25887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Пункт </a:t>
            </a:r>
            <a:r>
              <a:rPr lang="ru-RU" sz="1400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РСО </a:t>
            </a:r>
            <a:r>
              <a:rPr lang="ru-RU" sz="1400" b="1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sz="1400" b="1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Студклубе</a:t>
            </a:r>
            <a:endParaRPr lang="ru-RU" sz="1400" b="1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Контейнеры для раздельного сбора расположены при входе в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Студклуб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по адресу: ул.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Парголовская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11к2 (рядом со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ст.м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 Лесная)</a:t>
            </a:r>
          </a:p>
        </p:txBody>
      </p:sp>
      <p:pic>
        <p:nvPicPr>
          <p:cNvPr id="3076" name="Picture 4" descr="https://sun9-80.userapi.com/impg/D_3k6wLRemGmqaZ6t1Rk_euLJPCu8b8XRArx1g/f9hQLEsAGGI.jpg?size=1080x1080&amp;quality=96&amp;sign=15e5c34b3aeba1f9fb096dd348dc6e3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09" y="4081134"/>
            <a:ext cx="2403498" cy="24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04331" y="5351634"/>
            <a:ext cx="25887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Н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территории всего университета установлены баки для приема пластиковых бутылок и макулатуры, они расположены на </a:t>
            </a:r>
            <a:r>
              <a:rPr lang="ru-RU" sz="1400" b="1" dirty="0">
                <a:latin typeface="PT Sans" panose="020B0503020203020204" pitchFamily="34" charset="-52"/>
                <a:ea typeface="PT Sans" panose="020B0503020203020204" pitchFamily="34" charset="-52"/>
              </a:rPr>
              <a:t>контейнерных площадках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255" y="4035546"/>
            <a:ext cx="35154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Активисты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экологического объединения ReGreen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совместно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 руководством СПбПУ разработали и внедрили систему раздельного сбора отходов на территории университета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Сайт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разработан инициативной группой студентов в рамках дисциплины "Основы проектной деятельности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". </a:t>
            </a:r>
          </a:p>
        </p:txBody>
      </p:sp>
      <p:pic>
        <p:nvPicPr>
          <p:cNvPr id="3080" name="Picture 8" descr="https://sun9-44.userapi.com/PlpmYOhQMX_5Q8ABzEfbvigF4iflYaASIvqD6Q/-k6zfz60p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600" y="4215260"/>
            <a:ext cx="2494541" cy="18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33503" y="6580232"/>
            <a:ext cx="8063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6"/>
              </a:rPr>
              <a:t>https://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6"/>
              </a:rPr>
              <a:t>vk.com/regreen_polytech?w=wall-155005834_1726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376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9838592" y="17590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https://sun9-86.userapi.com/impg/VJIq0IdAVI1H0FSMilTs8jwkFrQz9WlDXCb7ig/mlWvC0fiThw.jpg?size=1280x915&amp;quality=96&amp;sign=ad997add13b5d835cff19f42753d3ed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88" y="433088"/>
            <a:ext cx="9759119" cy="64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1369" y="25656"/>
            <a:ext cx="8611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Карта раздельного сбора: </a:t>
            </a:r>
            <a:r>
              <a:rPr lang="en-US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https://regreenpolytech.github.io/map/</a:t>
            </a: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92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9838592" y="17590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254" y="386922"/>
            <a:ext cx="2705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Зелёный лекторий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8254" y="797657"/>
            <a:ext cx="815778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 базе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Санкт-Петербургского политехнического университета Петра Великого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состоялся «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Зелёный лекторий» — это цикл просветительских мероприятий об экологии и устойчивом развитии: выступления экспертов, дискуссии и мастер-классы. Мы пригласили специалистов из совершенно разных сфер и призваний, но их всех объединяет одно — стремление создать комфортную среду для жизни населения, экологически безопасную и устойчивую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Всего было организовано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четыре образовательные встречи с приглашенными экспертами из разных сфер: раздельный сбор и переработка отходов,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экологичная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мода, растительное питание, инновации в предпринимательстве. Вместе с экспертами рассказали, что ждет нашу планету в будущем и с чего начать вводить экологические привычки в свою жизнь, как крупные российские и международные предприятия реализуют программы экологического менеджмента и внедряют «устойчивую» повестку в работу компании.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254" y="3208940"/>
            <a:ext cx="11407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https://www.spbstu.ru/media/news/education/zelenyy-lektoriy-pomog-razobratsya-v-ekologicheskikh-voprosakh/?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sphrase_id=2195936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21247" y="3522689"/>
            <a:ext cx="5238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Переведи на человеческий: экология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37759" y="4064355"/>
            <a:ext cx="71505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«Переведи на человеческий» – новый подкаст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Политеха, в котором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наши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эксперты не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только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переводят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сложные термины на «человеческий», но и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рассказывают,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как наука может пригодиться в обычной жизни. В новом выпуске подкаста «Переведи на человеческий»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Анастасия РАГОЗИНА, руководитель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студенческого экологического объединения Политеха “ReGreen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”, развенчивает мифы и учит 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экологичности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Выпуск полезен всем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кто хочет разобраться в сортировке мусора и внедрить эко-привычки в свою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жизнь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Подкаст доступен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ВКонтакте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на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Яндекс.Музыке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в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Spotify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Apple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Podcasts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Специальный выпуск в рамках Года науки и технологий – август «Климат и экология».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3503" y="6580232"/>
            <a:ext cx="8063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https://www.spbstu.ru/media/news/studencheskaya_zhizn/perevedi-na-chelovecheskiy-ekologiya/?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sphrase_id=2195936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100" name="Picture 4" descr="Руководитель ReGreen Анастасия Рагозина стала героем нового выпуска подкаста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7" y="3724269"/>
            <a:ext cx="4043945" cy="26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70.userapi.com/impg/8oOYfREWqz9zjsIjapZz0SZ8EprIVKOUlf6MVg/GqUiErXivI0.jpg?size=1280x914&amp;quality=96&amp;sign=ffa7000feabf0147b606b24582a9cf8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680" y="883575"/>
            <a:ext cx="3170246" cy="22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0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494" y="415946"/>
            <a:ext cx="7850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MEETUP </a:t>
            </a:r>
            <a:r>
              <a:rPr lang="ru-RU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 </a:t>
            </a:r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переработке органики «Органика – не мусор»</a:t>
            </a:r>
          </a:p>
        </p:txBody>
      </p:sp>
      <p:pic>
        <p:nvPicPr>
          <p:cNvPr id="5122" name="Picture 2" descr="https://sun9-55.userapi.com/impg/gNR6jOUVJtUt7vCl-ZMJKTdODZf2IZ3DAOtfhg/i2qoDL5MEh4.jpg?size=1280x914&amp;quality=96&amp;sign=bcb240e9427a200b266de48e1b69a80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14" y="959822"/>
            <a:ext cx="3255367" cy="23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7324" y="847750"/>
            <a:ext cx="80951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31 марта активистка 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экологического отдела «ReGreen»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Полина Масленникова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провела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митап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-встречу на тему раздельного сбора органики в рамках эко-недели 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hlinkClick r:id="rId5"/>
              </a:rPr>
              <a:t>Центра молодежных проектов «Гармония»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На встрече обсудили почему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важно извлекать максимальную пользу из продуктов, как обустроить раздельный сбор органики дома и какие возможности её переработки существуют в Петербурге уже сейчас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А также, поделились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собственным опытом: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поговорили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о проекте по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вермикомпостированию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 выращиванию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микрозелени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работу над которым мы ведём совместно с 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hlinkClick r:id="rId6"/>
              </a:rPr>
              <a:t>Центром научно-технического творчества молодежи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  <a:hlinkClick r:id="rId6"/>
              </a:rPr>
              <a:t>Фаблаб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hlinkClick r:id="rId6"/>
              </a:rPr>
              <a:t> Политех»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и 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hlinkClick r:id="rId7"/>
              </a:rPr>
              <a:t>Образовательным центром «Сириус»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с начала осени!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6494" y="3287072"/>
            <a:ext cx="5586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Партнерство с Зелеными вузами России</a:t>
            </a:r>
            <a:endParaRPr lang="ru-RU" sz="2400" b="1" dirty="0">
              <a:solidFill>
                <a:srgbClr val="00B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324" y="3800572"/>
            <a:ext cx="809514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начале 2021 года состоялось подписание партнерского соглашения между администрацией Политехнического университета и Движением ЭКА, одним из организаторов программы «Зеленые вузы России». Документ подтверждает взаимный интерес сторон к сотрудничеству и поспособствует эффективному достижению общих целей.</a:t>
            </a:r>
            <a:b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Теперь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Политех может считаться полноправным партнёром программы «Зелёные вузы России», а объединение ReGreen, в свою очередь, — эко-клубом, представляющим наш университет в Ассоциации. 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Программа «Зелёные вузы России» направлена на внедрение стандартов «зелёного» администрирования в вузах и формирование экологического мышления в студенческом обществе. Эко-клубы, вступившие в Ассоциацию, получают возможности обмена опытом с другими студенческими командами, реализации совместных экологических проектов, консультационную и информационную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поддержку.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5124" name="Picture 4" descr="https://sun9-88.userapi.com/impg/9BgfYm-0vZq1m2wZaJj3zpN5vkGrc_5okft8PA/71HVuo4WdSU.jpg?size=1280x914&amp;quality=96&amp;sign=88f9b5bfe48f9cabed093057284b1f24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09" y="3800572"/>
            <a:ext cx="3286572" cy="23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8529" y="2930910"/>
            <a:ext cx="8063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9"/>
              </a:rPr>
              <a:t>https://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9"/>
              </a:rPr>
              <a:t>vk.com/regreen_polytech?w=wall-155005834_1555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0029" y="6524008"/>
            <a:ext cx="8063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10"/>
              </a:rPr>
              <a:t>https://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10"/>
              </a:rPr>
              <a:t>vk.com/regreen_polytech?w=wall-155005834_1509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7407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494" y="591792"/>
            <a:ext cx="9095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парке </a:t>
            </a:r>
            <a:r>
              <a:rPr lang="ru-RU" sz="20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20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посадили красные дубы в память о Героях Советского Союза</a:t>
            </a:r>
          </a:p>
        </p:txBody>
      </p:sp>
      <p:pic>
        <p:nvPicPr>
          <p:cNvPr id="1026" name="Picture 2" descr="Студенты, аспиранты и сотрудники университета посадили красные дубы в память о политехниках – Героях Советского Союза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875" y="1134208"/>
            <a:ext cx="3455376" cy="230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ногие работники университета привели с собой детей на субботник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875" y="3738359"/>
            <a:ext cx="3455376" cy="236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7324" y="1164273"/>
            <a:ext cx="78565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Политехнический университет и Комитет по науке и высшей школе Санкт-Петербурга присоединились к международной акции «Сад памяти». Студенты и сотрудники университета вместе с представителями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КНВШ занимались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благоустройством: убрали с газонов накопившиеся за зиму ветки и листья и высадили за 3-м корпусом восемь саженцев красных дубов, привезенных из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Холомков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из музея-усадьбы первого директора Политехнического института князя Андрея Гагарина. 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«Уже больше 15 лет мы с удовольствием приезжаем в Политехнический университет, чтобы принять участие в благоустройстве этого замечательного парка, – поделился председатель Комитета по науке и высшей школе Андрей МАКСИМОВ. – Многие наши сотрудники прошли здесь трудовую школу. В прежние годы мы посадили ели, целую аллею кустарников, а сейчас помогаем создать дубовую площадку». 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«Мы присоединяемся к международной акции “Сад памяти”, которая впервые была проведена в 2020 году и теперь проводится ежегодно, – объяснила начальник Управления по связям с общественностью СПбПУ Марианна ДЬЯКОВА. – У нас в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тоже есть Герои Советского Союза, которые защищали Родину, и мы хотим отдать им дань памяти. После акции мы отправим организаторам акции отчет и надеемся, что наш парк нанесут на большую интерактивную карту, где отмечены все локации с посаженными в честь героев деревьями».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1239" y="6453672"/>
            <a:ext cx="492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https://www.spbstu.ru/media/news/studencheskaya_zhizn/polytech-park-red-oaks-memory-heroes-soviet-union/?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sphrase_id=2205531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40939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1442</Words>
  <Application>Microsoft Office PowerPoint</Application>
  <PresentationFormat>Широкоэкранный</PresentationFormat>
  <Paragraphs>96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PT Sans</vt:lpstr>
      <vt:lpstr>Тема Office</vt:lpstr>
      <vt:lpstr>ЦУР 15. Сохранение экосистем суши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75</cp:revision>
  <dcterms:created xsi:type="dcterms:W3CDTF">2021-10-06T14:15:54Z</dcterms:created>
  <dcterms:modified xsi:type="dcterms:W3CDTF">2021-10-26T10:12:57Z</dcterms:modified>
</cp:coreProperties>
</file>